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110" d="100"/>
          <a:sy n="110" d="100"/>
        </p:scale>
        <p:origin x="-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OAS </a:t>
            </a:r>
            <a:r>
              <a:rPr lang="en-US" sz="2400" dirty="0" err="1" smtClean="0"/>
              <a:t>zimski</a:t>
            </a:r>
            <a:r>
              <a:rPr lang="en-US" sz="2400" dirty="0" smtClean="0"/>
              <a:t> </a:t>
            </a:r>
            <a:r>
              <a:rPr lang="en-US" sz="2400" dirty="0" err="1" smtClean="0"/>
              <a:t>semestar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Predmet</a:t>
            </a:r>
            <a:r>
              <a:rPr lang="en-US" sz="2400" dirty="0" smtClean="0"/>
              <a:t>:  </a:t>
            </a:r>
            <a:r>
              <a:rPr lang="en-US" sz="2400" dirty="0" err="1" smtClean="0"/>
              <a:t>Linija</a:t>
            </a:r>
            <a:r>
              <a:rPr lang="sr-Latn-RS" sz="2400" smtClean="0"/>
              <a:t/>
            </a:r>
            <a:br>
              <a:rPr lang="sr-Latn-RS" sz="2400" smtClean="0"/>
            </a:br>
            <a:r>
              <a:rPr lang="sr-Latn-RS" sz="2400" smtClean="0"/>
              <a:t>prva nedelja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495800"/>
            <a:ext cx="4495800" cy="1143000"/>
          </a:xfrm>
        </p:spPr>
        <p:txBody>
          <a:bodyPr numCol="2">
            <a:normAutofit/>
          </a:bodyPr>
          <a:lstStyle/>
          <a:p>
            <a:pPr algn="l"/>
            <a:r>
              <a:rPr lang="en-US" sz="1400" dirty="0" smtClean="0"/>
              <a:t>I </a:t>
            </a:r>
            <a:r>
              <a:rPr lang="en-US" sz="1400" dirty="0" err="1" smtClean="0"/>
              <a:t>godina</a:t>
            </a:r>
            <a:r>
              <a:rPr lang="en-US" sz="1400" dirty="0" smtClean="0"/>
              <a:t> </a:t>
            </a:r>
          </a:p>
          <a:p>
            <a:pPr algn="l"/>
            <a:r>
              <a:rPr lang="en-US" sz="1400" dirty="0" err="1" smtClean="0"/>
              <a:t>Predmet</a:t>
            </a:r>
            <a:r>
              <a:rPr lang="en-US" sz="1400" dirty="0" smtClean="0"/>
              <a:t>:  </a:t>
            </a:r>
            <a:r>
              <a:rPr lang="en-US" sz="1400" dirty="0" err="1" smtClean="0"/>
              <a:t>Linija</a:t>
            </a:r>
            <a:endParaRPr lang="en-US" sz="1400" dirty="0" smtClean="0"/>
          </a:p>
          <a:p>
            <a:pPr algn="l"/>
            <a:r>
              <a:rPr lang="en-US" sz="1400" dirty="0" err="1" smtClean="0"/>
              <a:t>Vanr</a:t>
            </a:r>
            <a:r>
              <a:rPr lang="en-US" sz="1400" dirty="0" smtClean="0"/>
              <a:t>. </a:t>
            </a:r>
            <a:r>
              <a:rPr lang="en-US" sz="1400" dirty="0" err="1" smtClean="0"/>
              <a:t>profesor</a:t>
            </a:r>
            <a:r>
              <a:rPr lang="en-US" sz="1400" dirty="0" smtClean="0"/>
              <a:t> Ana </a:t>
            </a:r>
            <a:r>
              <a:rPr lang="en-US" sz="1400" dirty="0" err="1" smtClean="0"/>
              <a:t>Cerovi</a:t>
            </a:r>
            <a:r>
              <a:rPr lang="sr-Latn-RS" sz="1400" dirty="0" smtClean="0"/>
              <a:t>ć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343400"/>
            <a:ext cx="1307269" cy="1307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Linija</a:t>
            </a:r>
            <a:r>
              <a:rPr lang="en-US" dirty="0" smtClean="0"/>
              <a:t> je </a:t>
            </a:r>
            <a:r>
              <a:rPr lang="en-US" dirty="0" err="1" smtClean="0"/>
              <a:t>verovatno</a:t>
            </a:r>
            <a:r>
              <a:rPr lang="en-US" dirty="0" smtClean="0"/>
              <a:t> </a:t>
            </a:r>
            <a:r>
              <a:rPr lang="en-US" dirty="0" err="1" smtClean="0"/>
              <a:t>najstarije</a:t>
            </a:r>
            <a:r>
              <a:rPr lang="en-US" dirty="0" smtClean="0"/>
              <a:t> </a:t>
            </a:r>
            <a:r>
              <a:rPr lang="en-US" dirty="0" err="1" smtClean="0"/>
              <a:t>umetni</a:t>
            </a:r>
            <a:r>
              <a:rPr lang="sr-Latn-RS" dirty="0" smtClean="0"/>
              <a:t>č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sredstvo</a:t>
            </a:r>
            <a:r>
              <a:rPr lang="en-US" dirty="0" smtClean="0"/>
              <a:t>. Sa </a:t>
            </a:r>
            <a:r>
              <a:rPr lang="en-US" dirty="0" err="1" smtClean="0"/>
              <a:t>linijom</a:t>
            </a:r>
            <a:r>
              <a:rPr lang="en-US" dirty="0" smtClean="0"/>
              <a:t> </a:t>
            </a:r>
            <a:r>
              <a:rPr lang="en-US" dirty="0" err="1" smtClean="0"/>
              <a:t>jednostavno</a:t>
            </a:r>
            <a:r>
              <a:rPr lang="en-US" dirty="0" smtClean="0"/>
              <a:t> </a:t>
            </a:r>
            <a:r>
              <a:rPr lang="en-US" dirty="0" err="1" smtClean="0"/>
              <a:t>predstavljamo</a:t>
            </a:r>
            <a:r>
              <a:rPr lang="en-US" dirty="0" smtClean="0"/>
              <a:t> </a:t>
            </a:r>
            <a:r>
              <a:rPr lang="en-US" dirty="0" err="1" smtClean="0"/>
              <a:t>zna</a:t>
            </a:r>
            <a:r>
              <a:rPr lang="sr-Latn-RS" dirty="0" smtClean="0"/>
              <a:t>č</a:t>
            </a:r>
            <a:r>
              <a:rPr lang="en-US" dirty="0" err="1" smtClean="0"/>
              <a:t>enje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 </a:t>
            </a:r>
            <a:r>
              <a:rPr lang="en-US" dirty="0" err="1" smtClean="0"/>
              <a:t>predmeta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oblika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096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Linija</a:t>
            </a:r>
            <a:r>
              <a:rPr lang="en-US" sz="2400" dirty="0" smtClean="0"/>
              <a:t> mo</a:t>
            </a:r>
            <a:r>
              <a:rPr lang="sr-Latn-RS" sz="2400" dirty="0" smtClean="0"/>
              <a:t>ž</a:t>
            </a:r>
            <a:r>
              <a:rPr lang="en-US" sz="2400" dirty="0" smtClean="0"/>
              <a:t>e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neprekidna</a:t>
            </a:r>
            <a:r>
              <a:rPr lang="en-US" sz="2400" dirty="0" smtClean="0"/>
              <a:t>: mo</a:t>
            </a:r>
            <a:r>
              <a:rPr lang="sr-Latn-RS" sz="2400" dirty="0" smtClean="0"/>
              <a:t>ž</a:t>
            </a:r>
            <a:r>
              <a:rPr lang="en-US" sz="2400" dirty="0" smtClean="0"/>
              <a:t>e se </a:t>
            </a:r>
            <a:r>
              <a:rPr lang="en-US" sz="2400" dirty="0" err="1" smtClean="0"/>
              <a:t>sastojati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nih</a:t>
            </a:r>
            <a:r>
              <a:rPr lang="en-US" sz="2400" dirty="0" smtClean="0"/>
              <a:t> </a:t>
            </a:r>
            <a:r>
              <a:rPr lang="en-US" sz="2400" dirty="0" err="1" smtClean="0"/>
              <a:t>oblika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ta</a:t>
            </a:r>
            <a:r>
              <a:rPr lang="sr-Latn-RS" sz="2400" dirty="0" smtClean="0"/>
              <a:t>č</a:t>
            </a:r>
            <a:r>
              <a:rPr lang="en-US" sz="2400" dirty="0" smtClean="0"/>
              <a:t>aka  (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Velika</a:t>
            </a:r>
            <a:r>
              <a:rPr lang="en-US" sz="2400" dirty="0" smtClean="0"/>
              <a:t> kola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nebu</a:t>
            </a:r>
            <a:r>
              <a:rPr lang="en-US" sz="2400" dirty="0" smtClean="0"/>
              <a:t>). Mi </a:t>
            </a:r>
            <a:r>
              <a:rPr lang="en-US" sz="2400" dirty="0" err="1" smtClean="0"/>
              <a:t>povezujemo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pojedine</a:t>
            </a:r>
            <a:r>
              <a:rPr lang="en-US" sz="2400" dirty="0" smtClean="0"/>
              <a:t> </a:t>
            </a:r>
            <a:r>
              <a:rPr lang="en-US" sz="2400" dirty="0" err="1" smtClean="0"/>
              <a:t>predmete</a:t>
            </a:r>
            <a:r>
              <a:rPr lang="en-US" sz="2400" dirty="0" smtClean="0"/>
              <a:t> , </a:t>
            </a:r>
            <a:r>
              <a:rPr lang="en-US" sz="2400" dirty="0" err="1" smtClean="0"/>
              <a:t>ta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zvezde</a:t>
            </a:r>
            <a:r>
              <a:rPr lang="en-US" sz="2400" dirty="0" smtClean="0"/>
              <a:t> u </a:t>
            </a:r>
            <a:r>
              <a:rPr lang="en-US" sz="2400" dirty="0" err="1" smtClean="0"/>
              <a:t>ocrtane</a:t>
            </a:r>
            <a:r>
              <a:rPr lang="en-US" sz="2400" dirty="0" smtClean="0"/>
              <a:t> </a:t>
            </a:r>
            <a:r>
              <a:rPr lang="en-US" sz="2400" dirty="0" err="1" smtClean="0"/>
              <a:t>likove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9" name="Picture 8" descr="20200820_232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514600"/>
            <a:ext cx="5514975" cy="35580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09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Linija</a:t>
            </a:r>
            <a:r>
              <a:rPr lang="en-US" sz="2000" dirty="0" smtClean="0"/>
              <a:t> mo</a:t>
            </a:r>
            <a:r>
              <a:rPr lang="sr-Latn-RS" sz="2000" dirty="0" smtClean="0"/>
              <a:t>ž</a:t>
            </a:r>
            <a:r>
              <a:rPr lang="en-US" sz="2000" dirty="0" smtClean="0"/>
              <a:t>e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dvodimenzionalna</a:t>
            </a:r>
            <a:r>
              <a:rPr lang="en-US" sz="2000" dirty="0" smtClean="0"/>
              <a:t> , </a:t>
            </a:r>
            <a:r>
              <a:rPr lang="en-US" sz="2000" dirty="0" err="1" smtClean="0"/>
              <a:t>tj</a:t>
            </a:r>
            <a:r>
              <a:rPr lang="en-US" sz="2000" dirty="0" smtClean="0"/>
              <a:t> . </a:t>
            </a:r>
            <a:r>
              <a:rPr lang="en-US" sz="2000" dirty="0" err="1" smtClean="0"/>
              <a:t>nacrtana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ravnoj</a:t>
            </a:r>
            <a:r>
              <a:rPr lang="en-US" sz="2000" dirty="0" smtClean="0"/>
              <a:t> </a:t>
            </a:r>
            <a:r>
              <a:rPr lang="en-US" sz="2000" dirty="0" err="1" smtClean="0"/>
              <a:t>povr</a:t>
            </a:r>
            <a:r>
              <a:rPr lang="sr-Latn-RS" sz="2000" dirty="0" smtClean="0"/>
              <a:t>š</a:t>
            </a:r>
            <a:r>
              <a:rPr lang="en-US" sz="2000" dirty="0" err="1" smtClean="0"/>
              <a:t>ini</a:t>
            </a:r>
            <a:r>
              <a:rPr lang="en-US" sz="2000" dirty="0" smtClean="0"/>
              <a:t>. Ali mo</a:t>
            </a:r>
            <a:r>
              <a:rPr lang="sr-Latn-RS" sz="2000" dirty="0" smtClean="0"/>
              <a:t>ž</a:t>
            </a:r>
            <a:r>
              <a:rPr lang="en-US" sz="2000" dirty="0" smtClean="0"/>
              <a:t>e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trodimenzionalna</a:t>
            </a:r>
            <a:r>
              <a:rPr lang="en-US" sz="2000" dirty="0" smtClean="0"/>
              <a:t>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npr</a:t>
            </a:r>
            <a:r>
              <a:rPr lang="en-US" sz="2000" dirty="0" smtClean="0"/>
              <a:t>. </a:t>
            </a:r>
            <a:r>
              <a:rPr lang="en-US" sz="2000" dirty="0" err="1" smtClean="0"/>
              <a:t>zategnuta</a:t>
            </a:r>
            <a:r>
              <a:rPr lang="en-US" sz="2000" dirty="0" smtClean="0"/>
              <a:t> </a:t>
            </a:r>
            <a:r>
              <a:rPr lang="sr-Latn-RS" sz="2000" dirty="0" err="1" smtClean="0"/>
              <a:t>ž</a:t>
            </a:r>
            <a:r>
              <a:rPr lang="en-US" sz="2000" dirty="0" err="1" smtClean="0"/>
              <a:t>ica</a:t>
            </a:r>
            <a:r>
              <a:rPr lang="en-US" sz="2000" dirty="0" smtClean="0"/>
              <a:t>, </a:t>
            </a:r>
            <a:r>
              <a:rPr lang="en-US" sz="2000" dirty="0" err="1" smtClean="0"/>
              <a:t>ivica</a:t>
            </a:r>
            <a:r>
              <a:rPr lang="en-US" sz="2000" dirty="0" smtClean="0"/>
              <a:t> </a:t>
            </a:r>
            <a:r>
              <a:rPr lang="en-US" sz="2000" dirty="0" err="1" smtClean="0"/>
              <a:t>valovite</a:t>
            </a:r>
            <a:r>
              <a:rPr lang="en-US" sz="2000" dirty="0" smtClean="0"/>
              <a:t> </a:t>
            </a:r>
            <a:r>
              <a:rPr lang="en-US" sz="2000" dirty="0" err="1" smtClean="0"/>
              <a:t>povr</a:t>
            </a:r>
            <a:r>
              <a:rPr lang="sr-Latn-RS" sz="2000" dirty="0" smtClean="0"/>
              <a:t>š</a:t>
            </a:r>
            <a:r>
              <a:rPr lang="en-US" sz="2000" dirty="0" err="1" smtClean="0"/>
              <a:t>ine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rubovi</a:t>
            </a:r>
            <a:r>
              <a:rPr lang="en-US" sz="2000" dirty="0" smtClean="0"/>
              <a:t> 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nastaju</a:t>
            </a:r>
            <a:r>
              <a:rPr lang="en-US" sz="2000" dirty="0" smtClean="0"/>
              <a:t> u </a:t>
            </a:r>
            <a:r>
              <a:rPr lang="en-US" sz="2000" dirty="0" err="1" smtClean="0"/>
              <a:t>skulpturi</a:t>
            </a:r>
            <a:r>
              <a:rPr lang="en-US" sz="2000" dirty="0" smtClean="0"/>
              <a:t> </a:t>
            </a:r>
            <a:r>
              <a:rPr lang="sr-Latn-RS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arhitekturi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presecima</a:t>
            </a:r>
            <a:r>
              <a:rPr lang="en-US" sz="2000" dirty="0" smtClean="0"/>
              <a:t> </a:t>
            </a:r>
            <a:r>
              <a:rPr lang="en-US" sz="2000" dirty="0" err="1" smtClean="0"/>
              <a:t>dveju</a:t>
            </a:r>
            <a:r>
              <a:rPr lang="en-US" sz="2000" dirty="0" smtClean="0"/>
              <a:t> </a:t>
            </a:r>
            <a:r>
              <a:rPr lang="en-US" sz="2000" dirty="0" err="1" smtClean="0"/>
              <a:t>povr</a:t>
            </a:r>
            <a:r>
              <a:rPr lang="sr-Latn-RS" sz="2000" dirty="0" smtClean="0"/>
              <a:t>š</a:t>
            </a:r>
            <a:r>
              <a:rPr lang="en-US" sz="2000" dirty="0" err="1" smtClean="0"/>
              <a:t>ina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3" name="Picture 2" descr="20200820_232526 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5454886" cy="4218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Alexander Calder,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err="1" smtClean="0"/>
              <a:t>skulptura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sr-Latn-RS" sz="2400" dirty="0" err="1" smtClean="0"/>
              <a:t>ž</a:t>
            </a:r>
            <a:r>
              <a:rPr lang="en-US" sz="2400" dirty="0" smtClean="0"/>
              <a:t>ice, 1930.</a:t>
            </a:r>
            <a:endParaRPr lang="en-US" sz="2400" dirty="0"/>
          </a:p>
        </p:txBody>
      </p:sp>
      <p:pic>
        <p:nvPicPr>
          <p:cNvPr id="4" name="Content Placeholder 3" descr="20200821_191920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6873" y="1600200"/>
            <a:ext cx="3633869" cy="5029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Alexander Calder, </a:t>
            </a:r>
            <a:r>
              <a:rPr lang="sr-Latn-RS" sz="2400" smtClean="0"/>
              <a:t/>
            </a:r>
            <a:br>
              <a:rPr lang="sr-Latn-RS" sz="2400" smtClean="0"/>
            </a:br>
            <a:r>
              <a:rPr lang="en-US" sz="2400" smtClean="0"/>
              <a:t>skulptura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sr-Latn-RS" sz="2400" dirty="0" smtClean="0"/>
              <a:t>ž</a:t>
            </a:r>
            <a:r>
              <a:rPr lang="en-US" sz="2400" dirty="0" smtClean="0"/>
              <a:t>ice, </a:t>
            </a:r>
            <a:r>
              <a:rPr lang="en-US" sz="2400" dirty="0" err="1" smtClean="0"/>
              <a:t>detalj</a:t>
            </a:r>
            <a:r>
              <a:rPr lang="en-US" sz="2400" dirty="0" smtClean="0"/>
              <a:t>, 1929. </a:t>
            </a:r>
            <a:endParaRPr lang="en-US" sz="2400" dirty="0"/>
          </a:p>
        </p:txBody>
      </p:sp>
      <p:pic>
        <p:nvPicPr>
          <p:cNvPr id="4" name="Content Placeholder 3" descr="20200821_191723 n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5654524" cy="5029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Alexander Calder</a:t>
            </a:r>
            <a:r>
              <a:rPr lang="en-US" sz="2400" dirty="0" smtClean="0"/>
              <a:t>, </a:t>
            </a:r>
            <a:r>
              <a:rPr lang="en-US" sz="2400" dirty="0" smtClean="0"/>
              <a:t>Performing sculpture, wire, 1929.</a:t>
            </a:r>
            <a:endParaRPr lang="en-US" sz="2400" dirty="0"/>
          </a:p>
        </p:txBody>
      </p:sp>
      <p:pic>
        <p:nvPicPr>
          <p:cNvPr id="4" name="Content Placeholder 3" descr="Screenshot_20200820-200012_Chrome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219200"/>
            <a:ext cx="3460276" cy="5486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8077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Linija</a:t>
            </a:r>
            <a:r>
              <a:rPr lang="en-US" sz="2400" dirty="0" smtClean="0"/>
              <a:t> je </a:t>
            </a:r>
            <a:r>
              <a:rPr lang="en-US" sz="2400" dirty="0" err="1" smtClean="0"/>
              <a:t>najjednostavnija</a:t>
            </a:r>
            <a:r>
              <a:rPr lang="en-US" sz="2400" dirty="0" smtClean="0"/>
              <a:t> me</a:t>
            </a:r>
            <a:r>
              <a:rPr lang="sr-Latn-RS" sz="2400" dirty="0" smtClean="0"/>
              <a:t>đ</a:t>
            </a:r>
            <a:r>
              <a:rPr lang="en-US" sz="2400" dirty="0" smtClean="0"/>
              <a:t>u </a:t>
            </a:r>
            <a:r>
              <a:rPr lang="en-US" sz="2400" dirty="0" err="1" smtClean="0"/>
              <a:t>elementima</a:t>
            </a:r>
            <a:r>
              <a:rPr lang="en-US" sz="2400" dirty="0" smtClean="0"/>
              <a:t> </a:t>
            </a:r>
            <a:r>
              <a:rPr lang="en-US" sz="2400" dirty="0" err="1" smtClean="0"/>
              <a:t>kompozicije</a:t>
            </a:r>
            <a:r>
              <a:rPr lang="en-US" sz="2400" dirty="0" smtClean="0"/>
              <a:t> </a:t>
            </a:r>
            <a:r>
              <a:rPr lang="sr-Latn-RS" sz="2400" dirty="0" smtClean="0"/>
              <a:t>i </a:t>
            </a:r>
            <a:r>
              <a:rPr lang="en-US" sz="2400" dirty="0" err="1" smtClean="0"/>
              <a:t>najelementarnija</a:t>
            </a:r>
            <a:r>
              <a:rPr lang="en-US" sz="2400" dirty="0" smtClean="0"/>
              <a:t> me</a:t>
            </a:r>
            <a:r>
              <a:rPr lang="sr-Latn-RS" sz="2400" dirty="0" smtClean="0"/>
              <a:t>đ</a:t>
            </a:r>
            <a:r>
              <a:rPr lang="en-US" sz="2400" dirty="0" smtClean="0"/>
              <a:t>u </a:t>
            </a:r>
            <a:r>
              <a:rPr lang="en-US" sz="2400" dirty="0" err="1" smtClean="0"/>
              <a:t>formama</a:t>
            </a:r>
            <a:r>
              <a:rPr lang="en-US" sz="2400" dirty="0" smtClean="0"/>
              <a:t>. </a:t>
            </a:r>
            <a:r>
              <a:rPr lang="en-US" sz="2400" dirty="0" err="1" smtClean="0"/>
              <a:t>Njenu</a:t>
            </a:r>
            <a:r>
              <a:rPr lang="en-US" sz="2400" dirty="0" smtClean="0"/>
              <a:t> </a:t>
            </a:r>
            <a:r>
              <a:rPr lang="en-US" sz="2400" dirty="0" err="1" smtClean="0"/>
              <a:t>jednostavnost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elementarnost</a:t>
            </a:r>
            <a:r>
              <a:rPr lang="en-US" sz="2400" dirty="0" smtClean="0"/>
              <a:t> mo</a:t>
            </a:r>
            <a:r>
              <a:rPr lang="sr-Latn-RS" sz="2400" dirty="0" smtClean="0"/>
              <a:t>ž</a:t>
            </a:r>
            <a:r>
              <a:rPr lang="en-US" sz="2400" dirty="0" err="1" smtClean="0"/>
              <a:t>emo</a:t>
            </a:r>
            <a:r>
              <a:rPr lang="en-US" sz="2400" dirty="0" smtClean="0"/>
              <a:t> </a:t>
            </a:r>
            <a:r>
              <a:rPr lang="en-US" sz="2400" dirty="0" err="1" smtClean="0"/>
              <a:t>lako</a:t>
            </a:r>
            <a:r>
              <a:rPr lang="en-US" sz="2400" dirty="0" smtClean="0"/>
              <a:t> </a:t>
            </a:r>
            <a:r>
              <a:rPr lang="en-US" sz="2400" dirty="0" err="1" smtClean="0"/>
              <a:t>shvatiti</a:t>
            </a:r>
            <a:r>
              <a:rPr lang="en-US" sz="2400" dirty="0" smtClean="0"/>
              <a:t> prate</a:t>
            </a:r>
            <a:r>
              <a:rPr lang="sr-Latn-RS" sz="2400" dirty="0" smtClean="0"/>
              <a:t>ć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istoriju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</a:t>
            </a:r>
            <a:r>
              <a:rPr lang="en-US" sz="2400" dirty="0" err="1" smtClean="0"/>
              <a:t>likovnog</a:t>
            </a:r>
            <a:r>
              <a:rPr lang="en-US" sz="2400" dirty="0" smtClean="0"/>
              <a:t> </a:t>
            </a:r>
            <a:r>
              <a:rPr lang="en-US" sz="2400" dirty="0" err="1" smtClean="0"/>
              <a:t>izraza</a:t>
            </a:r>
            <a:r>
              <a:rPr lang="en-US" sz="2400" dirty="0" smtClean="0"/>
              <a:t>. </a:t>
            </a:r>
            <a:r>
              <a:rPr lang="en-US" sz="2400" dirty="0" err="1" smtClean="0"/>
              <a:t>Pe</a:t>
            </a:r>
            <a:r>
              <a:rPr lang="sr-Latn-RS" sz="2400" dirty="0" smtClean="0"/>
              <a:t>ć</a:t>
            </a:r>
            <a:r>
              <a:rPr lang="en-US" sz="2400" dirty="0" err="1" smtClean="0"/>
              <a:t>inski</a:t>
            </a:r>
            <a:r>
              <a:rPr lang="en-US" sz="2400" dirty="0" smtClean="0"/>
              <a:t> </a:t>
            </a:r>
            <a:r>
              <a:rPr lang="sr-Latn-RS" sz="2400" dirty="0" err="1" smtClean="0"/>
              <a:t>č</a:t>
            </a:r>
            <a:r>
              <a:rPr lang="en-US" sz="2400" dirty="0" err="1" smtClean="0"/>
              <a:t>ovek</a:t>
            </a:r>
            <a:r>
              <a:rPr lang="en-US" sz="2400" dirty="0" smtClean="0"/>
              <a:t> se </a:t>
            </a:r>
            <a:r>
              <a:rPr lang="en-US" sz="2400" dirty="0" err="1" smtClean="0"/>
              <a:t>prevashodno</a:t>
            </a:r>
            <a:r>
              <a:rPr lang="en-US" sz="2400" dirty="0" smtClean="0"/>
              <a:t> </a:t>
            </a:r>
            <a:r>
              <a:rPr lang="en-US" sz="2400" dirty="0" err="1" smtClean="0"/>
              <a:t>slu</a:t>
            </a:r>
            <a:r>
              <a:rPr lang="sr-Latn-RS" sz="2400" dirty="0" smtClean="0"/>
              <a:t>ž</a:t>
            </a:r>
            <a:r>
              <a:rPr lang="en-US" sz="2400" dirty="0" err="1" smtClean="0"/>
              <a:t>io</a:t>
            </a:r>
            <a:r>
              <a:rPr lang="en-US" sz="2400" dirty="0" smtClean="0"/>
              <a:t> </a:t>
            </a:r>
            <a:r>
              <a:rPr lang="en-US" sz="2400" dirty="0" err="1" smtClean="0"/>
              <a:t>linijom</a:t>
            </a:r>
            <a:r>
              <a:rPr lang="en-US" sz="2400" dirty="0" smtClean="0"/>
              <a:t> a </a:t>
            </a:r>
            <a:r>
              <a:rPr lang="en-US" sz="2400" dirty="0" err="1" smtClean="0"/>
              <a:t>dete</a:t>
            </a:r>
            <a:r>
              <a:rPr lang="en-US" sz="2400" dirty="0" smtClean="0"/>
              <a:t> </a:t>
            </a:r>
            <a:r>
              <a:rPr lang="en-US" sz="2400" dirty="0" err="1" smtClean="0"/>
              <a:t>najspontanije</a:t>
            </a:r>
            <a:r>
              <a:rPr lang="en-US" sz="2400" dirty="0" smtClean="0"/>
              <a:t> </a:t>
            </a:r>
            <a:r>
              <a:rPr lang="en-US" sz="2400" dirty="0" err="1" smtClean="0"/>
              <a:t>linijom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inje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registruje</a:t>
            </a:r>
            <a:r>
              <a:rPr lang="en-US" sz="2400" dirty="0" smtClean="0"/>
              <a:t> </a:t>
            </a:r>
            <a:r>
              <a:rPr lang="en-US" sz="2400" dirty="0" err="1" smtClean="0"/>
              <a:t>svoje</a:t>
            </a:r>
            <a:r>
              <a:rPr lang="en-US" sz="2400" dirty="0" smtClean="0"/>
              <a:t> </a:t>
            </a:r>
            <a:r>
              <a:rPr lang="en-US" sz="2400" dirty="0" err="1" smtClean="0"/>
              <a:t>upoznavanje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svetom</a:t>
            </a:r>
            <a:r>
              <a:rPr lang="en-US" sz="2400" dirty="0" smtClean="0"/>
              <a:t>. </a:t>
            </a:r>
            <a:r>
              <a:rPr lang="en-US" sz="2400" dirty="0" err="1" smtClean="0"/>
              <a:t>Upotreba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linije</a:t>
            </a:r>
            <a:r>
              <a:rPr lang="en-US" sz="2400" dirty="0" smtClean="0"/>
              <a:t> je </a:t>
            </a:r>
            <a:r>
              <a:rPr lang="en-US" sz="2400" dirty="0" err="1" smtClean="0"/>
              <a:t>sre</a:t>
            </a:r>
            <a:r>
              <a:rPr lang="sr-Latn-RS" sz="2400" dirty="0" smtClean="0"/>
              <a:t>ć</a:t>
            </a:r>
            <a:r>
              <a:rPr lang="en-US" sz="2400" dirty="0" smtClean="0"/>
              <a:t>an </a:t>
            </a:r>
            <a:r>
              <a:rPr lang="en-US" sz="2400" dirty="0" err="1" smtClean="0"/>
              <a:t>spoj</a:t>
            </a:r>
            <a:r>
              <a:rPr lang="en-US" sz="2400" dirty="0" smtClean="0"/>
              <a:t> </a:t>
            </a:r>
            <a:r>
              <a:rPr lang="en-US" sz="2400" dirty="0" err="1" smtClean="0"/>
              <a:t>igre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sredstvom</a:t>
            </a:r>
            <a:r>
              <a:rPr lang="en-US" sz="2400" dirty="0" smtClean="0"/>
              <a:t> </a:t>
            </a:r>
            <a:r>
              <a:rPr lang="en-US" sz="2400" dirty="0" err="1" smtClean="0"/>
              <a:t>izra</a:t>
            </a:r>
            <a:r>
              <a:rPr lang="sr-Latn-RS" sz="2400" dirty="0" smtClean="0"/>
              <a:t>ž</a:t>
            </a:r>
            <a:r>
              <a:rPr lang="en-US" sz="2400" dirty="0" err="1" smtClean="0"/>
              <a:t>avanja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predstavljanja</a:t>
            </a:r>
            <a:r>
              <a:rPr lang="en-US" sz="2400" dirty="0" smtClean="0"/>
              <a:t> </a:t>
            </a:r>
            <a:r>
              <a:rPr lang="en-US" sz="2400" dirty="0" err="1" smtClean="0"/>
              <a:t>oblika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nas</a:t>
            </a:r>
            <a:r>
              <a:rPr lang="en-US" sz="2400" dirty="0" smtClean="0"/>
              <a:t> </a:t>
            </a:r>
            <a:r>
              <a:rPr lang="en-US" sz="2400" dirty="0" err="1" smtClean="0"/>
              <a:t>okru</a:t>
            </a:r>
            <a:r>
              <a:rPr lang="sr-Latn-RS" sz="2400" dirty="0" smtClean="0"/>
              <a:t>ž</a:t>
            </a:r>
            <a:r>
              <a:rPr lang="en-US" sz="2400" dirty="0" err="1" smtClean="0"/>
              <a:t>uju</a:t>
            </a:r>
            <a:r>
              <a:rPr lang="en-US" sz="2400" dirty="0" smtClean="0"/>
              <a:t>. </a:t>
            </a:r>
            <a:r>
              <a:rPr lang="en-US" sz="2400" dirty="0" err="1" smtClean="0"/>
              <a:t>Linija</a:t>
            </a:r>
            <a:r>
              <a:rPr lang="en-US" sz="2400" dirty="0" smtClean="0"/>
              <a:t> u </a:t>
            </a:r>
            <a:r>
              <a:rPr lang="en-US" sz="2400" dirty="0" err="1" smtClean="0"/>
              <a:t>po</a:t>
            </a:r>
            <a:r>
              <a:rPr lang="sr-Latn-RS" sz="2400" dirty="0" smtClean="0"/>
              <a:t>č</a:t>
            </a:r>
            <a:r>
              <a:rPr lang="en-US" sz="2400" dirty="0" err="1" smtClean="0"/>
              <a:t>etku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simbol</a:t>
            </a:r>
            <a:r>
              <a:rPr lang="en-US" sz="2400" dirty="0" smtClean="0"/>
              <a:t> a </a:t>
            </a:r>
            <a:r>
              <a:rPr lang="en-US" sz="2400" dirty="0" err="1" smtClean="0"/>
              <a:t>tek</a:t>
            </a:r>
            <a:r>
              <a:rPr lang="en-US" sz="2400" dirty="0" smtClean="0"/>
              <a:t> </a:t>
            </a:r>
            <a:r>
              <a:rPr lang="en-US" sz="2400" dirty="0" err="1" smtClean="0"/>
              <a:t>kasnije</a:t>
            </a:r>
            <a:r>
              <a:rPr lang="en-US" sz="2400" dirty="0" smtClean="0"/>
              <a:t> </a:t>
            </a:r>
            <a:r>
              <a:rPr lang="en-US" sz="2400" dirty="0" err="1" smtClean="0"/>
              <a:t>sredstvo</a:t>
            </a:r>
            <a:r>
              <a:rPr lang="en-US" sz="2400" dirty="0" smtClean="0"/>
              <a:t> </a:t>
            </a:r>
            <a:r>
              <a:rPr lang="en-US" sz="2400" dirty="0" err="1" smtClean="0"/>
              <a:t>kompleksnijeg</a:t>
            </a:r>
            <a:r>
              <a:rPr lang="en-US" sz="2400" dirty="0" smtClean="0"/>
              <a:t> </a:t>
            </a:r>
            <a:r>
              <a:rPr lang="en-US" sz="2400" dirty="0" err="1" smtClean="0"/>
              <a:t>izra</a:t>
            </a:r>
            <a:r>
              <a:rPr lang="sr-Latn-RS" sz="2400" dirty="0" smtClean="0"/>
              <a:t>ž</a:t>
            </a:r>
            <a:r>
              <a:rPr lang="en-US" sz="2400" dirty="0" err="1" smtClean="0"/>
              <a:t>avanja</a:t>
            </a:r>
            <a:r>
              <a:rPr lang="en-US" sz="2400" dirty="0" smtClean="0"/>
              <a:t>. </a:t>
            </a:r>
            <a:r>
              <a:rPr lang="en-US" sz="2400" dirty="0" err="1" smtClean="0"/>
              <a:t>Ona</a:t>
            </a:r>
            <a:r>
              <a:rPr lang="en-US" sz="2400" dirty="0" smtClean="0"/>
              <a:t> je </a:t>
            </a:r>
            <a:r>
              <a:rPr lang="sr-Latn-RS" sz="2400" dirty="0" smtClean="0"/>
              <a:t>i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gledaoca</a:t>
            </a:r>
            <a:r>
              <a:rPr lang="en-US" sz="2400" dirty="0" smtClean="0"/>
              <a:t> </a:t>
            </a:r>
            <a:r>
              <a:rPr lang="en-US" sz="2400" dirty="0" err="1" smtClean="0"/>
              <a:t>najrazumljivija</a:t>
            </a:r>
            <a:r>
              <a:rPr lang="en-US" sz="2400" dirty="0" smtClean="0"/>
              <a:t>, </a:t>
            </a:r>
            <a:r>
              <a:rPr lang="en-US" sz="2400" dirty="0" err="1" smtClean="0"/>
              <a:t>naj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itkija</a:t>
            </a:r>
            <a:r>
              <a:rPr lang="en-US" sz="2400" dirty="0" smtClean="0"/>
              <a:t>, </a:t>
            </a:r>
            <a:r>
              <a:rPr lang="en-US" sz="2400" dirty="0" err="1" smtClean="0"/>
              <a:t>jer</a:t>
            </a:r>
            <a:r>
              <a:rPr lang="en-US" sz="2400" dirty="0" smtClean="0"/>
              <a:t> je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njeno</a:t>
            </a:r>
            <a:r>
              <a:rPr lang="en-US" sz="2400" dirty="0" smtClean="0"/>
              <a:t> </a:t>
            </a:r>
            <a:r>
              <a:rPr lang="en-US" sz="2400" dirty="0" err="1" smtClean="0"/>
              <a:t>primanje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potreban</a:t>
            </a:r>
            <a:r>
              <a:rPr lang="en-US" sz="2400" dirty="0" smtClean="0"/>
              <a:t> </a:t>
            </a:r>
            <a:r>
              <a:rPr lang="en-US" sz="2400" dirty="0" err="1" smtClean="0"/>
              <a:t>najmanji</a:t>
            </a:r>
            <a:r>
              <a:rPr lang="en-US" sz="2400" dirty="0" smtClean="0"/>
              <a:t> </a:t>
            </a:r>
            <a:r>
              <a:rPr lang="en-US" sz="2400" dirty="0" err="1" smtClean="0"/>
              <a:t>fizi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 smtClean="0"/>
              <a:t>napor</a:t>
            </a:r>
            <a:r>
              <a:rPr lang="en-US" sz="2400" dirty="0" smtClean="0"/>
              <a:t> ; </a:t>
            </a:r>
            <a:r>
              <a:rPr lang="sr-Latn-RS" sz="2400" dirty="0" err="1" smtClean="0"/>
              <a:t>č</a:t>
            </a:r>
            <a:r>
              <a:rPr lang="en-US" sz="2400" dirty="0" err="1" smtClean="0"/>
              <a:t>ak</a:t>
            </a:r>
            <a:r>
              <a:rPr lang="en-US" sz="2400" dirty="0" smtClean="0"/>
              <a:t> bi se </a:t>
            </a:r>
            <a:r>
              <a:rPr lang="en-US" sz="2400" dirty="0" err="1" smtClean="0"/>
              <a:t>moglo</a:t>
            </a:r>
            <a:r>
              <a:rPr lang="en-US" sz="2400" dirty="0" smtClean="0"/>
              <a:t> re</a:t>
            </a:r>
            <a:r>
              <a:rPr lang="sr-Latn-RS" sz="2400" dirty="0" smtClean="0"/>
              <a:t>ć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kretanje</a:t>
            </a:r>
            <a:r>
              <a:rPr lang="en-US" sz="2400" dirty="0" smtClean="0"/>
              <a:t> </a:t>
            </a:r>
            <a:r>
              <a:rPr lang="en-US" sz="2400" dirty="0" err="1" smtClean="0"/>
              <a:t>linije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mirnoj</a:t>
            </a:r>
            <a:r>
              <a:rPr lang="en-US" sz="2400" dirty="0" smtClean="0"/>
              <a:t> </a:t>
            </a:r>
            <a:r>
              <a:rPr lang="en-US" sz="2400" dirty="0" err="1" smtClean="0"/>
              <a:t>povr</a:t>
            </a:r>
            <a:r>
              <a:rPr lang="sr-Latn-RS" sz="2400" dirty="0" smtClean="0"/>
              <a:t>š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izaziva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gledaoca</a:t>
            </a:r>
            <a:r>
              <a:rPr lang="en-US" sz="2400" dirty="0" smtClean="0"/>
              <a:t> </a:t>
            </a:r>
            <a:r>
              <a:rPr lang="en-US" sz="2400" dirty="0" err="1" smtClean="0"/>
              <a:t>poseban</a:t>
            </a:r>
            <a:r>
              <a:rPr lang="en-US" sz="2400" dirty="0" smtClean="0"/>
              <a:t> </a:t>
            </a:r>
            <a:r>
              <a:rPr lang="en-US" sz="2400" dirty="0" err="1" smtClean="0"/>
              <a:t>ugodan</a:t>
            </a:r>
            <a:r>
              <a:rPr lang="en-US" sz="2400" dirty="0" smtClean="0"/>
              <a:t> </a:t>
            </a:r>
            <a:r>
              <a:rPr lang="en-US" sz="2400" dirty="0" err="1" smtClean="0"/>
              <a:t>ose</a:t>
            </a:r>
            <a:r>
              <a:rPr lang="sr-Latn-RS" sz="2400" dirty="0" smtClean="0"/>
              <a:t>ć</a:t>
            </a:r>
            <a:r>
              <a:rPr lang="en-US" sz="2400" dirty="0" err="1" smtClean="0"/>
              <a:t>aj</a:t>
            </a:r>
            <a:r>
              <a:rPr lang="en-US" sz="2400" dirty="0" smtClean="0"/>
              <a:t>. </a:t>
            </a:r>
            <a:r>
              <a:rPr lang="en-US" sz="2400" dirty="0" err="1" smtClean="0"/>
              <a:t>Linija</a:t>
            </a:r>
            <a:r>
              <a:rPr lang="en-US" sz="2400" dirty="0" smtClean="0"/>
              <a:t> u </a:t>
            </a:r>
            <a:r>
              <a:rPr lang="en-US" sz="2400" dirty="0" err="1" smtClean="0"/>
              <a:t>likovnom</a:t>
            </a:r>
            <a:r>
              <a:rPr lang="en-US" sz="2400" dirty="0" smtClean="0"/>
              <a:t> </a:t>
            </a:r>
            <a:r>
              <a:rPr lang="en-US" sz="2400" dirty="0" err="1" smtClean="0"/>
              <a:t>izrazu</a:t>
            </a:r>
            <a:r>
              <a:rPr lang="en-US" sz="2400" dirty="0" smtClean="0"/>
              <a:t> </a:t>
            </a:r>
            <a:r>
              <a:rPr lang="en-US" sz="2400" dirty="0" err="1" smtClean="0"/>
              <a:t>morala</a:t>
            </a:r>
            <a:r>
              <a:rPr lang="en-US" sz="2400" dirty="0" smtClean="0"/>
              <a:t> se </a:t>
            </a:r>
            <a:r>
              <a:rPr lang="en-US" sz="2400" dirty="0" err="1" smtClean="0"/>
              <a:t>javiti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melodija</a:t>
            </a:r>
            <a:r>
              <a:rPr lang="en-US" sz="2400" dirty="0" smtClean="0"/>
              <a:t> u muzici.*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*</a:t>
            </a:r>
            <a:r>
              <a:rPr lang="en-US" dirty="0" err="1" smtClean="0"/>
              <a:t>Radenko</a:t>
            </a:r>
            <a:r>
              <a:rPr lang="en-US" dirty="0" smtClean="0"/>
              <a:t> Mi</a:t>
            </a:r>
            <a:r>
              <a:rPr lang="sr-Latn-RS" dirty="0" smtClean="0"/>
              <a:t>š</a:t>
            </a:r>
            <a:r>
              <a:rPr lang="en-US" dirty="0" err="1" smtClean="0"/>
              <a:t>evi</a:t>
            </a:r>
            <a:r>
              <a:rPr lang="sr-Latn-RS" dirty="0" smtClean="0"/>
              <a:t>ć</a:t>
            </a:r>
            <a:r>
              <a:rPr lang="en-US" dirty="0" smtClean="0"/>
              <a:t>: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dirty="0" err="1" smtClean="0"/>
              <a:t>tekstova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izu</a:t>
            </a:r>
            <a:r>
              <a:rPr lang="sr-Latn-RS" dirty="0" smtClean="0"/>
              <a:t>č</a:t>
            </a:r>
            <a:r>
              <a:rPr lang="en-US" dirty="0" err="1" smtClean="0"/>
              <a:t>avanje</a:t>
            </a:r>
            <a:r>
              <a:rPr lang="en-US" dirty="0" smtClean="0"/>
              <a:t> </a:t>
            </a:r>
            <a:r>
              <a:rPr lang="en-US" dirty="0" err="1" smtClean="0"/>
              <a:t>predmeta</a:t>
            </a:r>
            <a:r>
              <a:rPr lang="en-US" dirty="0" smtClean="0"/>
              <a:t> </a:t>
            </a:r>
            <a:r>
              <a:rPr lang="en-US" dirty="0" err="1" smtClean="0"/>
              <a:t>teorija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r>
              <a:rPr lang="en-US" dirty="0" smtClean="0"/>
              <a:t>, </a:t>
            </a:r>
            <a:r>
              <a:rPr lang="en-US" dirty="0" err="1" smtClean="0"/>
              <a:t>Univerzitet</a:t>
            </a:r>
            <a:r>
              <a:rPr lang="en-US" dirty="0" smtClean="0"/>
              <a:t> </a:t>
            </a:r>
            <a:r>
              <a:rPr lang="en-US" dirty="0" err="1" smtClean="0"/>
              <a:t>umetnosti</a:t>
            </a:r>
            <a:r>
              <a:rPr lang="en-US" dirty="0" smtClean="0"/>
              <a:t> u </a:t>
            </a:r>
            <a:r>
              <a:rPr lang="en-US" dirty="0" err="1" smtClean="0"/>
              <a:t>Beogradu</a:t>
            </a:r>
            <a:r>
              <a:rPr lang="en-US" dirty="0" smtClean="0"/>
              <a:t>, 1989.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326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OAS zimski semestar Predmet:  Linija prva nedelja</vt:lpstr>
      <vt:lpstr>Linija</vt:lpstr>
      <vt:lpstr>Slide 3</vt:lpstr>
      <vt:lpstr>Slide 4</vt:lpstr>
      <vt:lpstr>Alexander Calder,  skulptura od žice, 1930.</vt:lpstr>
      <vt:lpstr>Alexander Calder,  skulptura od žice, detalj, 1929. </vt:lpstr>
      <vt:lpstr>Alexander Calder, Performing sculpture, wire, 1929.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 letnji semestar Predmet:  Linija</dc:title>
  <dc:creator>admin</dc:creator>
  <cp:lastModifiedBy>admin</cp:lastModifiedBy>
  <cp:revision>30</cp:revision>
  <dcterms:created xsi:type="dcterms:W3CDTF">2020-08-14T22:06:45Z</dcterms:created>
  <dcterms:modified xsi:type="dcterms:W3CDTF">2020-09-01T22:59:29Z</dcterms:modified>
</cp:coreProperties>
</file>