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x-non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76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D11F87-F600-4145-A768-3213607CAC58}" type="datetimeFigureOut">
              <a:rPr lang="x-none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x-non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x-non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C17CCC-0BA0-4A8A-ABB8-D68F434563B8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0149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C17CCC-0BA0-4A8A-ABB8-D68F434563B8}" type="slidenum">
              <a:rPr lang="x-none" smtClean="0"/>
              <a:pPr>
                <a:defRPr/>
              </a:pPr>
              <a:t>1</a:t>
            </a:fld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B506F1-693F-499D-815C-90B3AD9C3DCB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7D5FD-6BBA-4BE9-87C9-6CD4EA62C024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583A12-C962-47DF-AC74-F25F468D8C43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7D7C5-3927-4E8C-8DA1-AA7630DAF7FD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D33E2-4B2C-4A37-86F4-2B0B52C99FC6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7B4FF-42CC-44A0-9A39-41114D79D7BD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99CD7A-6B1B-4EFA-A7CF-6EEE66F29EED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94035-0359-4C81-9D04-481CD60B0D0E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4FE2F4-817F-42F2-8C1B-8A4D051C6533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77925D8-840F-4908-8F86-F122762D1176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010EAA-C69C-48E2-9E5D-C70AD484610A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BA1AB-D851-4474-AA8D-EE551519C466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6D465-0087-4884-B5E5-C3404FF72CA4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3A8DB-018A-4F5D-AC6D-A8D1A14A0F64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30CD08-7B04-4811-84E4-6B0CEF08CC34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1DDD0-818F-4662-B708-7A0814BCE0F3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A5B587-BE39-4A85-9B1C-F3523F5F243B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5083F-743B-476D-A0FC-F9D2CA059E2D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274430-70DB-4941-9F7B-8F6DA4A4802A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282AB7-F4BD-45BB-89DE-B6E500CE69DC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A6B62-BED6-4338-9F70-3946687B4D44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FB858A0-5350-4601-B631-0198292AC72D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4A9D6FD-10AE-46B1-96F3-93CFFD6FA6DF}" type="datetime1">
              <a:rPr lang="x-none" smtClean="0"/>
              <a:pPr>
                <a:defRPr/>
              </a:pPr>
              <a:t>6.7.2017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x-none" smtClean="0"/>
              <a:t>Megatrend univerzitet, Goce Delčeva 8, Beograd</a:t>
            </a:r>
            <a:endParaRPr lang="x-non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E24E70A-C63A-426C-AA1A-2D5A60AD7DB5}" type="slidenum">
              <a:rPr lang="x-none" smtClean="0"/>
              <a:pPr>
                <a:defRPr/>
              </a:pPr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Obuhvata gradivo od  početka udžbenika do „Socijalizacije i orijentacije“ (od 5. do 184. str.)</a:t>
            </a:r>
            <a:endParaRPr lang="x-none" sz="20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I kol</a:t>
            </a:r>
            <a:r>
              <a:rPr lang="sr-Latn-CS" b="1" dirty="0" smtClean="0">
                <a:solidFill>
                  <a:schemeClr val="tx1"/>
                </a:solidFill>
              </a:rPr>
              <a:t>okvijum</a:t>
            </a:r>
            <a:endParaRPr lang="x-none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</TotalTime>
  <Words>24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I kolokvijum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Tatjana</dc:creator>
  <cp:lastModifiedBy>Tatjana</cp:lastModifiedBy>
  <cp:revision>3</cp:revision>
  <dcterms:created xsi:type="dcterms:W3CDTF">2015-02-20T17:54:32Z</dcterms:created>
  <dcterms:modified xsi:type="dcterms:W3CDTF">2017-07-06T20:20:43Z</dcterms:modified>
</cp:coreProperties>
</file>