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6441" autoAdjust="0"/>
  </p:normalViewPr>
  <p:slideViewPr>
    <p:cSldViewPr>
      <p:cViewPr>
        <p:scale>
          <a:sx n="110" d="100"/>
          <a:sy n="110" d="100"/>
        </p:scale>
        <p:origin x="-7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1E932-6702-4481-BABD-A4575A462D0B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6630-3100-41EE-B1A7-7AB2A59E2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6630-3100-41EE-B1A7-7AB2A59E29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6630-3100-41EE-B1A7-7AB2A59E29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6630-3100-41EE-B1A7-7AB2A59E29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6630-3100-41EE-B1A7-7AB2A59E29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OAS </a:t>
            </a:r>
            <a:r>
              <a:rPr lang="en-US" sz="2400" dirty="0" err="1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Crtanje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uvodom</a:t>
            </a:r>
            <a:r>
              <a:rPr lang="en-US" sz="2400" dirty="0" smtClean="0"/>
              <a:t> u </a:t>
            </a:r>
            <a:r>
              <a:rPr lang="en-US" sz="2400" dirty="0" err="1" smtClean="0"/>
              <a:t>boje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prva</a:t>
            </a:r>
            <a:r>
              <a:rPr lang="en-US" sz="2400" dirty="0" smtClean="0"/>
              <a:t> </a:t>
            </a:r>
            <a:r>
              <a:rPr lang="en-US" sz="2400" dirty="0" err="1" smtClean="0"/>
              <a:t>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4495800" cy="1143000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Crtanje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uvodom</a:t>
            </a:r>
            <a:r>
              <a:rPr lang="en-US" sz="1400" dirty="0" smtClean="0"/>
              <a:t> u </a:t>
            </a:r>
            <a:r>
              <a:rPr lang="en-US" sz="1400" dirty="0" err="1" smtClean="0"/>
              <a:t>boje</a:t>
            </a:r>
            <a:endParaRPr lang="en-US" sz="1400" dirty="0" smtClean="0"/>
          </a:p>
          <a:p>
            <a:pPr algn="l"/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Ana </a:t>
            </a:r>
            <a:r>
              <a:rPr lang="en-US" sz="1400" dirty="0" err="1" smtClean="0"/>
              <a:t>Cerovi</a:t>
            </a:r>
            <a:r>
              <a:rPr lang="sr-Latn-RS" sz="140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495800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Pastel se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uva</a:t>
            </a:r>
            <a:r>
              <a:rPr lang="en-US" sz="2400" dirty="0" smtClean="0"/>
              <a:t> pod </a:t>
            </a:r>
            <a:r>
              <a:rPr lang="en-US" sz="2400" dirty="0" err="1" smtClean="0"/>
              <a:t>staklom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u </a:t>
            </a:r>
            <a:r>
              <a:rPr lang="en-US" sz="2400" dirty="0" err="1" smtClean="0"/>
              <a:t>bloku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sr-Latn-RS" sz="2400" dirty="0" smtClean="0"/>
              <a:t>š</a:t>
            </a:r>
            <a:r>
              <a:rPr lang="en-US" sz="2400" dirty="0" err="1" smtClean="0"/>
              <a:t>ti</a:t>
            </a:r>
            <a:r>
              <a:rPr lang="sr-Latn-RS" sz="2400" dirty="0" smtClean="0"/>
              <a:t>ć</a:t>
            </a:r>
            <a:r>
              <a:rPr lang="en-US" sz="2400" dirty="0" smtClean="0"/>
              <a:t>en </a:t>
            </a:r>
            <a:r>
              <a:rPr lang="en-US" sz="2400" dirty="0" err="1" smtClean="0"/>
              <a:t>celofanom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ne bi do</a:t>
            </a:r>
            <a:r>
              <a:rPr lang="sr-Latn-RS" sz="2400" dirty="0" smtClean="0"/>
              <a:t>š</a:t>
            </a:r>
            <a:r>
              <a:rPr lang="en-US" sz="2400" dirty="0" smtClean="0"/>
              <a:t>lo do </a:t>
            </a:r>
            <a:r>
              <a:rPr lang="en-US" sz="2400" dirty="0" err="1" smtClean="0"/>
              <a:t>otiranja</a:t>
            </a:r>
            <a:r>
              <a:rPr lang="en-US" sz="2400" dirty="0" smtClean="0"/>
              <a:t> boje.*</a:t>
            </a:r>
          </a:p>
          <a:p>
            <a:r>
              <a:rPr lang="en-US" sz="2400" dirty="0" err="1" smtClean="0"/>
              <a:t>Tipovi</a:t>
            </a:r>
            <a:r>
              <a:rPr lang="en-US" sz="2400" dirty="0" smtClean="0"/>
              <a:t> </a:t>
            </a:r>
            <a:r>
              <a:rPr lang="en-US" sz="2400" dirty="0" err="1" smtClean="0"/>
              <a:t>pastela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tr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iste</a:t>
            </a:r>
            <a:r>
              <a:rPr lang="en-US" sz="2400" dirty="0" smtClean="0"/>
              <a:t> </a:t>
            </a:r>
            <a:r>
              <a:rPr lang="en-US" sz="2400" dirty="0" err="1" smtClean="0"/>
              <a:t>dolazi</a:t>
            </a:r>
            <a:r>
              <a:rPr lang="en-US" sz="2400" dirty="0" smtClean="0"/>
              <a:t> vi</a:t>
            </a:r>
            <a:r>
              <a:rPr lang="sr-Latn-RS" sz="2400" dirty="0" smtClean="0"/>
              <a:t>š</a:t>
            </a:r>
            <a:r>
              <a:rPr lang="en-US" sz="2400" dirty="0" smtClean="0"/>
              <a:t>e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pastela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meki</a:t>
            </a:r>
            <a:r>
              <a:rPr lang="en-US" sz="2400" dirty="0" smtClean="0"/>
              <a:t> </a:t>
            </a:r>
            <a:r>
              <a:rPr lang="en-US" sz="2400" dirty="0" err="1" smtClean="0"/>
              <a:t>pasteli</a:t>
            </a:r>
            <a:r>
              <a:rPr lang="en-US" sz="2400" dirty="0" smtClean="0"/>
              <a:t>,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preporu</a:t>
            </a:r>
            <a:r>
              <a:rPr lang="sr-Latn-RS" sz="2400" dirty="0" smtClean="0"/>
              <a:t>č</a:t>
            </a:r>
            <a:r>
              <a:rPr lang="en-US" sz="2400" dirty="0" err="1" smtClean="0"/>
              <a:t>uju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valerske</a:t>
            </a:r>
            <a:r>
              <a:rPr lang="en-US" sz="2400" dirty="0" smtClean="0"/>
              <a:t> </a:t>
            </a:r>
            <a:r>
              <a:rPr lang="en-US" sz="2400" dirty="0" err="1" smtClean="0"/>
              <a:t>gradacije</a:t>
            </a:r>
            <a:r>
              <a:rPr lang="en-US" sz="2400" dirty="0" smtClean="0"/>
              <a:t>, </a:t>
            </a:r>
            <a:r>
              <a:rPr lang="en-US" sz="2400" dirty="0" err="1" smtClean="0"/>
              <a:t>tzv</a:t>
            </a:r>
            <a:r>
              <a:rPr lang="sr-Latn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b="1" dirty="0" smtClean="0"/>
              <a:t>soft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tvrdi</a:t>
            </a:r>
            <a:r>
              <a:rPr lang="en-US" sz="2400" dirty="0" smtClean="0"/>
              <a:t> </a:t>
            </a:r>
            <a:r>
              <a:rPr lang="en-US" sz="2400" dirty="0" err="1" smtClean="0"/>
              <a:t>pasteli</a:t>
            </a:r>
            <a:r>
              <a:rPr lang="en-US" sz="2400" dirty="0" smtClean="0"/>
              <a:t>,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gradnju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konstrukciju</a:t>
            </a:r>
            <a:r>
              <a:rPr lang="en-US" sz="2400" dirty="0" smtClean="0"/>
              <a:t> </a:t>
            </a:r>
            <a:r>
              <a:rPr lang="en-US" sz="2400" dirty="0" err="1" smtClean="0"/>
              <a:t>slike</a:t>
            </a:r>
            <a:r>
              <a:rPr lang="en-US" sz="2400" dirty="0" smtClean="0"/>
              <a:t> u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etnoj</a:t>
            </a:r>
            <a:r>
              <a:rPr lang="en-US" sz="2400" dirty="0" smtClean="0"/>
              <a:t> </a:t>
            </a:r>
            <a:r>
              <a:rPr lang="en-US" sz="2400" dirty="0" err="1" smtClean="0"/>
              <a:t>fazi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pastelne</a:t>
            </a:r>
            <a:r>
              <a:rPr lang="en-US" sz="2400" dirty="0" smtClean="0"/>
              <a:t> </a:t>
            </a:r>
            <a:r>
              <a:rPr lang="en-US" sz="2400" dirty="0" err="1" smtClean="0"/>
              <a:t>olovke</a:t>
            </a:r>
            <a:r>
              <a:rPr lang="en-US" sz="2400" dirty="0" smtClean="0"/>
              <a:t>, </a:t>
            </a:r>
            <a:r>
              <a:rPr lang="en-US" sz="2400" dirty="0" err="1" smtClean="0"/>
              <a:t>olovke</a:t>
            </a:r>
            <a:r>
              <a:rPr lang="en-US" sz="2400" dirty="0" smtClean="0"/>
              <a:t> u </a:t>
            </a:r>
            <a:r>
              <a:rPr lang="en-US" sz="2400" dirty="0" err="1" smtClean="0"/>
              <a:t>boji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linearni</a:t>
            </a:r>
            <a:r>
              <a:rPr lang="en-US" sz="2400" dirty="0" smtClean="0"/>
              <a:t> rad.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Proizvode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uljane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vo</a:t>
            </a:r>
            <a:r>
              <a:rPr lang="sr-Latn-RS" sz="2400" dirty="0" smtClean="0"/>
              <a:t>š</a:t>
            </a:r>
            <a:r>
              <a:rPr lang="en-US" sz="2400" dirty="0" err="1" smtClean="0"/>
              <a:t>tano-smolne</a:t>
            </a:r>
            <a:r>
              <a:rPr lang="en-US" sz="2400" dirty="0" smtClean="0"/>
              <a:t> </a:t>
            </a:r>
            <a:r>
              <a:rPr lang="en-US" sz="2400" dirty="0" err="1" smtClean="0"/>
              <a:t>pastele</a:t>
            </a:r>
            <a:r>
              <a:rPr lang="en-US" sz="2400" dirty="0" smtClean="0"/>
              <a:t>. </a:t>
            </a:r>
            <a:r>
              <a:rPr lang="en-US" sz="2400" dirty="0" err="1" smtClean="0"/>
              <a:t>Njima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potreban</a:t>
            </a:r>
            <a:r>
              <a:rPr lang="en-US" sz="2400" dirty="0" smtClean="0"/>
              <a:t> </a:t>
            </a:r>
            <a:r>
              <a:rPr lang="en-US" sz="2400" dirty="0" err="1" smtClean="0"/>
              <a:t>fiksativ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6019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sr-Latn-RS" dirty="0" smtClean="0"/>
              <a:t>Ž</a:t>
            </a:r>
            <a:r>
              <a:rPr lang="en-US" dirty="0" err="1" smtClean="0"/>
              <a:t>ivojin</a:t>
            </a:r>
            <a:r>
              <a:rPr lang="en-US" dirty="0" smtClean="0"/>
              <a:t> </a:t>
            </a:r>
            <a:r>
              <a:rPr lang="en-US" dirty="0" err="1" smtClean="0"/>
              <a:t>Turinski</a:t>
            </a:r>
            <a:r>
              <a:rPr lang="en-US" dirty="0" smtClean="0"/>
              <a:t>: </a:t>
            </a:r>
            <a:r>
              <a:rPr lang="en-US" dirty="0" err="1" smtClean="0"/>
              <a:t>Slikarska</a:t>
            </a:r>
            <a:r>
              <a:rPr lang="en-US" dirty="0" smtClean="0"/>
              <a:t> </a:t>
            </a:r>
            <a:r>
              <a:rPr lang="en-US" dirty="0" err="1" smtClean="0"/>
              <a:t>tehnologja</a:t>
            </a:r>
            <a:r>
              <a:rPr lang="en-US" dirty="0" smtClean="0"/>
              <a:t>, </a:t>
            </a:r>
            <a:r>
              <a:rPr lang="en-US" dirty="0" err="1" smtClean="0"/>
              <a:t>Univerzitet</a:t>
            </a:r>
            <a:r>
              <a:rPr lang="en-US" dirty="0" smtClean="0"/>
              <a:t> </a:t>
            </a:r>
            <a:r>
              <a:rPr lang="en-US" dirty="0" err="1" smtClean="0"/>
              <a:t>umetnosti</a:t>
            </a:r>
            <a:r>
              <a:rPr lang="sr-Latn-R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Beogradu</a:t>
            </a:r>
            <a:r>
              <a:rPr lang="en-US" dirty="0" smtClean="0"/>
              <a:t>, 1990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Pastel u </a:t>
            </a:r>
            <a:r>
              <a:rPr lang="en-US" sz="2400" dirty="0" err="1" smtClean="0"/>
              <a:t>olovci</a:t>
            </a:r>
            <a:endParaRPr lang="en-US" sz="2400" dirty="0"/>
          </a:p>
        </p:txBody>
      </p:sp>
      <p:pic>
        <p:nvPicPr>
          <p:cNvPr id="7" name="Content Placeholder 6" descr="20200822_233447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5209" y="1600200"/>
            <a:ext cx="453358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Pastel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Š</a:t>
            </a:r>
            <a:r>
              <a:rPr lang="en-US" sz="2400" dirty="0" smtClean="0"/>
              <a:t>ire </a:t>
            </a:r>
            <a:r>
              <a:rPr lang="en-US" sz="2400" dirty="0" err="1" smtClean="0"/>
              <a:t>shva</a:t>
            </a:r>
            <a:r>
              <a:rPr lang="sr-Latn-RS" sz="2400" dirty="0" smtClean="0"/>
              <a:t>ć</a:t>
            </a:r>
            <a:r>
              <a:rPr lang="en-US" sz="2400" dirty="0" err="1" smtClean="0"/>
              <a:t>eno</a:t>
            </a:r>
            <a:r>
              <a:rPr lang="en-US" sz="2400" dirty="0" smtClean="0"/>
              <a:t>, pastel bi </a:t>
            </a:r>
            <a:r>
              <a:rPr lang="en-US" sz="2400" dirty="0" err="1" smtClean="0"/>
              <a:t>mogao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preistorijska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jos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inski</a:t>
            </a:r>
            <a:r>
              <a:rPr lang="en-US" sz="2400" dirty="0" smtClean="0"/>
              <a:t> </a:t>
            </a:r>
            <a:r>
              <a:rPr lang="en-US" sz="2400" dirty="0" err="1" smtClean="0"/>
              <a:t>slikari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koristili</a:t>
            </a:r>
            <a:r>
              <a:rPr lang="en-US" sz="2400" dirty="0" smtClean="0"/>
              <a:t> </a:t>
            </a:r>
            <a:r>
              <a:rPr lang="en-US" sz="2400" dirty="0" err="1" smtClean="0"/>
              <a:t>grumenje</a:t>
            </a:r>
            <a:r>
              <a:rPr lang="en-US" sz="2400" dirty="0" smtClean="0"/>
              <a:t> </a:t>
            </a:r>
            <a:r>
              <a:rPr lang="en-US" sz="2400" dirty="0" err="1" smtClean="0"/>
              <a:t>obojene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 - </a:t>
            </a:r>
            <a:r>
              <a:rPr lang="en-US" sz="2400" dirty="0" err="1" smtClean="0"/>
              <a:t>prirodnu</a:t>
            </a:r>
            <a:r>
              <a:rPr lang="en-US" sz="2400" dirty="0" smtClean="0"/>
              <a:t> </a:t>
            </a:r>
            <a:r>
              <a:rPr lang="en-US" sz="2400" dirty="0" err="1" smtClean="0"/>
              <a:t>kredu</a:t>
            </a:r>
            <a:r>
              <a:rPr lang="en-US" sz="2400" dirty="0" smtClean="0"/>
              <a:t>.  U XVIII </a:t>
            </a:r>
            <a:r>
              <a:rPr lang="en-US" sz="2400" dirty="0" err="1" smtClean="0"/>
              <a:t>veku</a:t>
            </a:r>
            <a:r>
              <a:rPr lang="en-US" sz="2400" dirty="0" smtClean="0"/>
              <a:t>  </a:t>
            </a:r>
            <a:r>
              <a:rPr lang="en-US" sz="2400" dirty="0" err="1" smtClean="0"/>
              <a:t>javlja</a:t>
            </a:r>
            <a:r>
              <a:rPr lang="en-US" sz="2400" dirty="0" smtClean="0"/>
              <a:t> se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jednobojni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vi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ebojni</a:t>
            </a:r>
            <a:r>
              <a:rPr lang="en-US" sz="2400" dirty="0" smtClean="0"/>
              <a:t> </a:t>
            </a:r>
            <a:r>
              <a:rPr lang="en-US" sz="2400" dirty="0" err="1" smtClean="0"/>
              <a:t>crte</a:t>
            </a:r>
            <a:r>
              <a:rPr lang="sr-Latn-RS" sz="2400" dirty="0" smtClean="0"/>
              <a:t>ž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Bitna</a:t>
            </a:r>
            <a:r>
              <a:rPr lang="en-US" sz="2400" dirty="0" smtClean="0"/>
              <a:t> </a:t>
            </a:r>
            <a:r>
              <a:rPr lang="en-US" sz="2400" dirty="0" err="1" smtClean="0"/>
              <a:t>odlika</a:t>
            </a:r>
            <a:r>
              <a:rPr lang="en-US" sz="2400" dirty="0" smtClean="0"/>
              <a:t> </a:t>
            </a:r>
            <a:r>
              <a:rPr lang="en-US" sz="2400" dirty="0" err="1" smtClean="0"/>
              <a:t>ove</a:t>
            </a:r>
            <a:r>
              <a:rPr lang="en-US" sz="2400" dirty="0" smtClean="0"/>
              <a:t> </a:t>
            </a:r>
            <a:r>
              <a:rPr lang="en-US" sz="2400" dirty="0" err="1" smtClean="0"/>
              <a:t>tehnike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pigment </a:t>
            </a:r>
            <a:r>
              <a:rPr lang="en-US" sz="2400" dirty="0" err="1" smtClean="0"/>
              <a:t>vezuje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podlogu</a:t>
            </a:r>
            <a:r>
              <a:rPr lang="en-US" sz="2400" dirty="0" smtClean="0"/>
              <a:t> </a:t>
            </a:r>
            <a:r>
              <a:rPr lang="en-US" sz="2400" dirty="0" err="1" smtClean="0"/>
              <a:t>isklju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ivo</a:t>
            </a:r>
            <a:r>
              <a:rPr lang="en-US" sz="2400" dirty="0" smtClean="0"/>
              <a:t> </a:t>
            </a:r>
            <a:r>
              <a:rPr lang="en-US" sz="2400" dirty="0" err="1" smtClean="0"/>
              <a:t>mehani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posredstva</a:t>
            </a:r>
            <a:r>
              <a:rPr lang="en-US" sz="2400" dirty="0" smtClean="0"/>
              <a:t> </a:t>
            </a:r>
            <a:r>
              <a:rPr lang="en-US" sz="2400" dirty="0" err="1" smtClean="0"/>
              <a:t>medijuma</a:t>
            </a:r>
            <a:r>
              <a:rPr lang="en-US" sz="2400" dirty="0" smtClean="0"/>
              <a:t>.  </a:t>
            </a:r>
            <a:r>
              <a:rPr lang="en-US" sz="2400" dirty="0" err="1" smtClean="0"/>
              <a:t>Osnovni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nedostatak</a:t>
            </a:r>
            <a:r>
              <a:rPr lang="en-US" sz="2400" dirty="0" smtClean="0"/>
              <a:t> </a:t>
            </a:r>
            <a:r>
              <a:rPr lang="en-US" sz="2400" dirty="0" err="1" smtClean="0"/>
              <a:t>pastela</a:t>
            </a:r>
            <a:r>
              <a:rPr lang="en-US" sz="2400" dirty="0" smtClean="0"/>
              <a:t> je </a:t>
            </a:r>
            <a:r>
              <a:rPr lang="en-US" sz="2400" dirty="0" err="1" smtClean="0"/>
              <a:t>ba</a:t>
            </a:r>
            <a:r>
              <a:rPr lang="sr-Latn-RS" sz="2400" dirty="0" smtClean="0"/>
              <a:t>š</a:t>
            </a:r>
            <a:r>
              <a:rPr lang="en-US" sz="2400" dirty="0" smtClean="0"/>
              <a:t> u </a:t>
            </a:r>
            <a:r>
              <a:rPr lang="en-US" sz="2400" dirty="0" err="1" smtClean="0"/>
              <a:t>takvoj</a:t>
            </a:r>
            <a:r>
              <a:rPr lang="en-US" sz="2400" dirty="0" smtClean="0"/>
              <a:t> </a:t>
            </a:r>
            <a:r>
              <a:rPr lang="en-US" sz="2400" dirty="0" err="1" smtClean="0"/>
              <a:t>slaboj</a:t>
            </a:r>
            <a:r>
              <a:rPr lang="en-US" sz="2400" dirty="0" smtClean="0"/>
              <a:t> u</a:t>
            </a:r>
            <a:r>
              <a:rPr lang="sr-Latn-RS" sz="2400" dirty="0" smtClean="0"/>
              <a:t>č</a:t>
            </a:r>
            <a:r>
              <a:rPr lang="en-US" sz="2400" dirty="0" err="1" smtClean="0"/>
              <a:t>vr</a:t>
            </a:r>
            <a:r>
              <a:rPr lang="sr-Latn-RS" sz="2400" dirty="0" smtClean="0"/>
              <a:t>šć</a:t>
            </a:r>
            <a:r>
              <a:rPr lang="en-US" sz="2400" dirty="0" err="1" smtClean="0"/>
              <a:t>enosti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podlogu</a:t>
            </a:r>
            <a:r>
              <a:rPr lang="en-US" sz="2400" dirty="0" smtClean="0"/>
              <a:t>. </a:t>
            </a:r>
            <a:r>
              <a:rPr lang="en-US" sz="2400" dirty="0" err="1" smtClean="0"/>
              <a:t>Boje</a:t>
            </a:r>
            <a:r>
              <a:rPr lang="en-US" sz="2400" dirty="0" smtClean="0"/>
              <a:t> se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otiru</a:t>
            </a:r>
            <a:r>
              <a:rPr lang="en-US" sz="2400" dirty="0" smtClean="0"/>
              <a:t> 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podloge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Podloge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izvodi</a:t>
            </a:r>
            <a:r>
              <a:rPr lang="en-US" sz="2400" dirty="0" smtClean="0"/>
              <a:t> pastel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toliko</a:t>
            </a:r>
            <a:r>
              <a:rPr lang="en-US" sz="2400" dirty="0" smtClean="0"/>
              <a:t> </a:t>
            </a:r>
            <a:r>
              <a:rPr lang="en-US" sz="2400" dirty="0" err="1" smtClean="0"/>
              <a:t>meke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hrapave</a:t>
            </a:r>
            <a:r>
              <a:rPr lang="en-US" sz="2400" dirty="0" smtClean="0"/>
              <a:t> </a:t>
            </a:r>
            <a:r>
              <a:rPr lang="en-US" sz="2400" dirty="0" err="1" smtClean="0"/>
              <a:t>teksture</a:t>
            </a:r>
            <a:r>
              <a:rPr lang="en-US" sz="2400" dirty="0" smtClean="0"/>
              <a:t> 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mehani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prihvatiti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estice</a:t>
            </a:r>
            <a:r>
              <a:rPr lang="en-US" sz="2400" dirty="0" smtClean="0"/>
              <a:t> </a:t>
            </a:r>
            <a:r>
              <a:rPr lang="en-US" sz="2400" dirty="0" err="1" smtClean="0"/>
              <a:t>obojenog</a:t>
            </a:r>
            <a:r>
              <a:rPr lang="en-US" sz="2400" dirty="0" smtClean="0"/>
              <a:t> </a:t>
            </a:r>
            <a:r>
              <a:rPr lang="en-US" sz="2400" dirty="0" err="1" smtClean="0"/>
              <a:t>praha</a:t>
            </a:r>
            <a:r>
              <a:rPr lang="en-US" sz="2400" dirty="0" smtClean="0"/>
              <a:t>. Me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utim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poslu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iti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glatke</a:t>
            </a:r>
            <a:r>
              <a:rPr lang="en-US" sz="2400" dirty="0" smtClean="0"/>
              <a:t> </a:t>
            </a:r>
            <a:r>
              <a:rPr lang="en-US" sz="2400" dirty="0" err="1" smtClean="0"/>
              <a:t>podloge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prepariraju</a:t>
            </a:r>
            <a:r>
              <a:rPr lang="en-US" sz="2400" dirty="0" smtClean="0"/>
              <a:t> </a:t>
            </a:r>
            <a:r>
              <a:rPr lang="en-US" sz="2400" dirty="0" err="1" smtClean="0"/>
              <a:t>slabim</a:t>
            </a:r>
            <a:r>
              <a:rPr lang="en-US" sz="2400" dirty="0" smtClean="0"/>
              <a:t> </a:t>
            </a:r>
            <a:r>
              <a:rPr lang="en-US" sz="2400" dirty="0" err="1" smtClean="0"/>
              <a:t>rastvorom</a:t>
            </a:r>
            <a:r>
              <a:rPr lang="en-US" sz="2400" dirty="0" smtClean="0"/>
              <a:t> </a:t>
            </a:r>
            <a:r>
              <a:rPr lang="en-US" sz="2400" dirty="0" err="1" smtClean="0"/>
              <a:t>tutkala</a:t>
            </a:r>
            <a:r>
              <a:rPr lang="en-US" sz="2400" dirty="0" smtClean="0"/>
              <a:t> (4%)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nekim</a:t>
            </a:r>
            <a:r>
              <a:rPr lang="en-US" sz="2400" dirty="0" smtClean="0"/>
              <a:t> </a:t>
            </a:r>
            <a:r>
              <a:rPr lang="en-US" sz="2400" dirty="0" err="1" smtClean="0"/>
              <a:t>grubljim</a:t>
            </a:r>
            <a:r>
              <a:rPr lang="en-US" sz="2400" dirty="0" smtClean="0"/>
              <a:t> </a:t>
            </a:r>
            <a:r>
              <a:rPr lang="en-US" sz="2400" dirty="0" err="1" smtClean="0"/>
              <a:t>pigmentom</a:t>
            </a:r>
            <a:r>
              <a:rPr lang="en-US" sz="2400" dirty="0" smtClean="0"/>
              <a:t> ( </a:t>
            </a:r>
            <a:r>
              <a:rPr lang="en-US" sz="2400" dirty="0" err="1" smtClean="0"/>
              <a:t>kreda</a:t>
            </a:r>
            <a:r>
              <a:rPr lang="en-US" sz="2400" dirty="0" smtClean="0"/>
              <a:t>). </a:t>
            </a:r>
            <a:r>
              <a:rPr lang="en-US" sz="2400" dirty="0" err="1" smtClean="0"/>
              <a:t>Preparature</a:t>
            </a:r>
            <a:r>
              <a:rPr lang="en-US" sz="2400" dirty="0" smtClean="0"/>
              <a:t> se obi</a:t>
            </a:r>
            <a:r>
              <a:rPr lang="sr-Latn-RS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 smtClean="0"/>
              <a:t>toniraju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bi </a:t>
            </a:r>
            <a:r>
              <a:rPr lang="en-US" sz="2400" dirty="0" err="1" smtClean="0"/>
              <a:t>slika</a:t>
            </a:r>
            <a:r>
              <a:rPr lang="en-US" sz="2400" dirty="0" smtClean="0"/>
              <a:t> </a:t>
            </a:r>
            <a:r>
              <a:rPr lang="en-US" sz="2400" dirty="0" err="1" smtClean="0"/>
              <a:t>dobila</a:t>
            </a:r>
            <a:r>
              <a:rPr lang="en-US" sz="2400" dirty="0" smtClean="0"/>
              <a:t> </a:t>
            </a:r>
            <a:r>
              <a:rPr lang="en-US" sz="2400" dirty="0" err="1" smtClean="0"/>
              <a:t>izgled</a:t>
            </a:r>
            <a:r>
              <a:rPr lang="en-US" sz="2400" dirty="0" smtClean="0"/>
              <a:t> </a:t>
            </a:r>
            <a:r>
              <a:rPr lang="en-US" sz="2400" dirty="0" err="1" smtClean="0"/>
              <a:t>potpune</a:t>
            </a:r>
            <a:r>
              <a:rPr lang="en-US" sz="2400" dirty="0" smtClean="0"/>
              <a:t> </a:t>
            </a:r>
            <a:r>
              <a:rPr lang="en-US" sz="2400" dirty="0" err="1" smtClean="0"/>
              <a:t>pokrivenosti</a:t>
            </a:r>
            <a:r>
              <a:rPr lang="en-US" sz="2400" dirty="0" smtClean="0"/>
              <a:t> </a:t>
            </a:r>
            <a:r>
              <a:rPr lang="en-US" sz="2400" dirty="0" err="1" smtClean="0"/>
              <a:t>osnove</a:t>
            </a:r>
            <a:r>
              <a:rPr lang="en-US" sz="2400" dirty="0" smtClean="0"/>
              <a:t>.  </a:t>
            </a:r>
            <a:r>
              <a:rPr lang="en-US" sz="2400" dirty="0" err="1" smtClean="0"/>
              <a:t>Industrijski</a:t>
            </a:r>
            <a:r>
              <a:rPr lang="en-US" sz="2400" dirty="0" smtClean="0"/>
              <a:t> pastel – </a:t>
            </a:r>
            <a:r>
              <a:rPr lang="en-US" sz="2400" dirty="0" err="1" smtClean="0"/>
              <a:t>papir</a:t>
            </a:r>
            <a:r>
              <a:rPr lang="en-US" sz="2400" dirty="0" smtClean="0"/>
              <a:t> se </a:t>
            </a:r>
            <a:r>
              <a:rPr lang="en-US" sz="2400" dirty="0" err="1" smtClean="0"/>
              <a:t>proizvodi</a:t>
            </a:r>
            <a:r>
              <a:rPr lang="en-US" sz="2400" dirty="0" smtClean="0"/>
              <a:t> u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itim</a:t>
            </a:r>
            <a:r>
              <a:rPr lang="en-US" sz="2400" dirty="0" smtClean="0"/>
              <a:t>, </a:t>
            </a:r>
            <a:r>
              <a:rPr lang="en-US" sz="2400" dirty="0" err="1" smtClean="0"/>
              <a:t>uglavnom</a:t>
            </a:r>
            <a:r>
              <a:rPr lang="en-US" sz="2400" dirty="0" smtClean="0"/>
              <a:t> </a:t>
            </a:r>
            <a:r>
              <a:rPr lang="en-US" sz="2400" dirty="0" err="1" smtClean="0"/>
              <a:t>neutralnim</a:t>
            </a:r>
            <a:r>
              <a:rPr lang="en-US" sz="2400" dirty="0" smtClean="0"/>
              <a:t> </a:t>
            </a:r>
            <a:r>
              <a:rPr lang="en-US" sz="2400" dirty="0" err="1" smtClean="0"/>
              <a:t>nijansama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822_233617 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56324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822_23354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6096000" cy="51633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Pigmenti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kojih</a:t>
            </a:r>
            <a:r>
              <a:rPr lang="en-US" sz="2400" dirty="0" smtClean="0"/>
              <a:t> se </a:t>
            </a:r>
            <a:r>
              <a:rPr lang="en-US" sz="2400" dirty="0" err="1" smtClean="0"/>
              <a:t>priprema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moraju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postojani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svetlosti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kiselim</a:t>
            </a:r>
            <a:r>
              <a:rPr lang="en-US" sz="2400" dirty="0" smtClean="0"/>
              <a:t> </a:t>
            </a:r>
            <a:r>
              <a:rPr lang="en-US" sz="2400" dirty="0" err="1" smtClean="0"/>
              <a:t>gasovima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sadr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vazduh</a:t>
            </a:r>
            <a:r>
              <a:rPr lang="en-US" sz="2400" dirty="0" smtClean="0"/>
              <a:t>.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nosti</a:t>
            </a:r>
            <a:r>
              <a:rPr lang="en-US" sz="2400" dirty="0" smtClean="0"/>
              <a:t> </a:t>
            </a:r>
            <a:r>
              <a:rPr lang="en-US" sz="2400" dirty="0" err="1" smtClean="0"/>
              <a:t>izvo</a:t>
            </a:r>
            <a:r>
              <a:rPr lang="sr-Latn-RS" sz="2400" dirty="0" smtClean="0"/>
              <a:t>đ</a:t>
            </a:r>
            <a:r>
              <a:rPr lang="en-US" sz="2400" dirty="0" smtClean="0"/>
              <a:t>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kog</a:t>
            </a:r>
            <a:r>
              <a:rPr lang="en-US" sz="2400" dirty="0" smtClean="0"/>
              <a:t> </a:t>
            </a:r>
            <a:r>
              <a:rPr lang="en-US" sz="2400" dirty="0" err="1" smtClean="0"/>
              <a:t>postupka</a:t>
            </a:r>
            <a:r>
              <a:rPr lang="en-US" sz="2400" dirty="0" smtClean="0"/>
              <a:t>  ne </a:t>
            </a:r>
            <a:r>
              <a:rPr lang="en-US" sz="2400" dirty="0" err="1" smtClean="0"/>
              <a:t>koriste</a:t>
            </a:r>
            <a:r>
              <a:rPr lang="en-US" sz="2400" dirty="0" smtClean="0"/>
              <a:t> se </a:t>
            </a:r>
            <a:r>
              <a:rPr lang="en-US" sz="2400" dirty="0" err="1" smtClean="0"/>
              <a:t>otrovni</a:t>
            </a:r>
            <a:r>
              <a:rPr lang="en-US" sz="2400" dirty="0" smtClean="0"/>
              <a:t> </a:t>
            </a:r>
            <a:r>
              <a:rPr lang="en-US" sz="2400" dirty="0" err="1" smtClean="0"/>
              <a:t>pigmenti</a:t>
            </a:r>
            <a:r>
              <a:rPr lang="en-US" sz="2400" dirty="0" smtClean="0"/>
              <a:t>. </a:t>
            </a:r>
            <a:r>
              <a:rPr lang="en-US" sz="2400" dirty="0" err="1" smtClean="0"/>
              <a:t>Pravilo</a:t>
            </a:r>
            <a:r>
              <a:rPr lang="en-US" sz="2400" dirty="0" smtClean="0"/>
              <a:t> </a:t>
            </a:r>
            <a:r>
              <a:rPr lang="en-US" sz="2400" dirty="0" err="1" smtClean="0"/>
              <a:t>nala</a:t>
            </a:r>
            <a:r>
              <a:rPr lang="sr-Latn-RS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 smtClean="0"/>
              <a:t>izbor</a:t>
            </a:r>
            <a:r>
              <a:rPr lang="en-US" sz="2400" dirty="0" smtClean="0"/>
              <a:t> </a:t>
            </a:r>
            <a:r>
              <a:rPr lang="en-US" sz="2400" dirty="0" err="1" smtClean="0"/>
              <a:t>onih</a:t>
            </a:r>
            <a:r>
              <a:rPr lang="en-US" sz="2400" dirty="0" smtClean="0"/>
              <a:t> </a:t>
            </a:r>
            <a:r>
              <a:rPr lang="en-US" sz="2400" dirty="0" err="1" smtClean="0"/>
              <a:t>prahova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suvom</a:t>
            </a:r>
            <a:r>
              <a:rPr lang="en-US" sz="2400" dirty="0" smtClean="0"/>
              <a:t> </a:t>
            </a:r>
            <a:r>
              <a:rPr lang="en-US" sz="2400" dirty="0" err="1" smtClean="0"/>
              <a:t>stanju</a:t>
            </a:r>
            <a:r>
              <a:rPr lang="en-US" sz="2400" dirty="0" smtClean="0"/>
              <a:t> </a:t>
            </a:r>
            <a:r>
              <a:rPr lang="en-US" sz="2400" dirty="0" err="1" smtClean="0"/>
              <a:t>izrazito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intenzivni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gume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upotrebljene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vezivo</a:t>
            </a:r>
            <a:r>
              <a:rPr lang="en-US" sz="2400" dirty="0" smtClean="0"/>
              <a:t>. </a:t>
            </a:r>
            <a:r>
              <a:rPr lang="en-US" sz="2400" dirty="0" err="1" smtClean="0"/>
              <a:t>Smatra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tragant</a:t>
            </a:r>
            <a:r>
              <a:rPr lang="en-US" sz="2400" dirty="0" smtClean="0"/>
              <a:t> </a:t>
            </a:r>
            <a:r>
              <a:rPr lang="en-US" sz="2400" dirty="0" err="1" smtClean="0"/>
              <a:t>najbolja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.  </a:t>
            </a:r>
            <a:r>
              <a:rPr lang="en-US" sz="2400" dirty="0" err="1" smtClean="0"/>
              <a:t>Ona</a:t>
            </a:r>
            <a:r>
              <a:rPr lang="en-US" sz="2400" dirty="0" smtClean="0"/>
              <a:t> se </a:t>
            </a:r>
            <a:r>
              <a:rPr lang="en-US" sz="2400" dirty="0" err="1" smtClean="0"/>
              <a:t>provla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alkoholom</a:t>
            </a:r>
            <a:r>
              <a:rPr lang="en-US" sz="2400" dirty="0" smtClean="0"/>
              <a:t> a </a:t>
            </a:r>
            <a:r>
              <a:rPr lang="en-US" sz="2400" dirty="0" err="1" smtClean="0"/>
              <a:t>zatim</a:t>
            </a:r>
            <a:r>
              <a:rPr lang="en-US" sz="2400" dirty="0" smtClean="0"/>
              <a:t> </a:t>
            </a:r>
            <a:r>
              <a:rPr lang="en-US" sz="2400" dirty="0" err="1" smtClean="0"/>
              <a:t>doda</a:t>
            </a:r>
            <a:r>
              <a:rPr lang="en-US" sz="2400" dirty="0" smtClean="0"/>
              <a:t> 30 </a:t>
            </a:r>
            <a:r>
              <a:rPr lang="en-US" sz="2400" dirty="0" err="1" smtClean="0"/>
              <a:t>zapremina</a:t>
            </a:r>
            <a:r>
              <a:rPr lang="en-US" sz="2400" dirty="0" smtClean="0"/>
              <a:t> </a:t>
            </a:r>
            <a:r>
              <a:rPr lang="en-US" sz="2400" dirty="0" err="1" smtClean="0"/>
              <a:t>destilovane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.  </a:t>
            </a:r>
            <a:r>
              <a:rPr lang="en-US" sz="2400" dirty="0" err="1" smtClean="0"/>
              <a:t>Otapanje</a:t>
            </a:r>
            <a:r>
              <a:rPr lang="en-US" sz="2400" dirty="0" smtClean="0"/>
              <a:t> </a:t>
            </a:r>
            <a:r>
              <a:rPr lang="en-US" sz="2400" dirty="0" err="1" smtClean="0"/>
              <a:t>traje</a:t>
            </a:r>
            <a:r>
              <a:rPr lang="en-US" sz="2400" dirty="0" smtClean="0"/>
              <a:t> 2-3 </a:t>
            </a:r>
            <a:r>
              <a:rPr lang="en-US" sz="2400" dirty="0" err="1" smtClean="0"/>
              <a:t>dana</a:t>
            </a:r>
            <a:r>
              <a:rPr lang="en-US" sz="2400" dirty="0" smtClean="0"/>
              <a:t>. </a:t>
            </a:r>
            <a:r>
              <a:rPr lang="en-US" sz="2400" dirty="0" err="1" smtClean="0"/>
              <a:t>Da</a:t>
            </a:r>
            <a:r>
              <a:rPr lang="en-US" sz="2400" dirty="0" smtClean="0"/>
              <a:t> bi se 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uvala</a:t>
            </a:r>
            <a:r>
              <a:rPr lang="en-US" sz="2400" dirty="0" smtClean="0"/>
              <a:t> </a:t>
            </a:r>
            <a:r>
              <a:rPr lang="en-US" sz="2400" dirty="0" err="1" smtClean="0"/>
              <a:t>izvesna</a:t>
            </a:r>
            <a:r>
              <a:rPr lang="en-US" sz="2400" dirty="0" smtClean="0"/>
              <a:t> </a:t>
            </a:r>
            <a:r>
              <a:rPr lang="en-US" sz="2400" dirty="0" err="1" smtClean="0"/>
              <a:t>vla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nost</a:t>
            </a:r>
            <a:r>
              <a:rPr lang="en-US" sz="2400" dirty="0" smtClean="0"/>
              <a:t> </a:t>
            </a:r>
            <a:r>
              <a:rPr lang="en-US" sz="2400" dirty="0" err="1" smtClean="0"/>
              <a:t>pastela</a:t>
            </a:r>
            <a:r>
              <a:rPr lang="en-US" sz="2400" dirty="0" smtClean="0"/>
              <a:t> , </a:t>
            </a:r>
            <a:r>
              <a:rPr lang="en-US" sz="2400" dirty="0" err="1" smtClean="0"/>
              <a:t>rastvoru</a:t>
            </a:r>
            <a:r>
              <a:rPr lang="en-US" sz="2400" dirty="0" smtClean="0"/>
              <a:t> </a:t>
            </a:r>
            <a:r>
              <a:rPr lang="en-US" sz="2400" dirty="0" err="1" smtClean="0"/>
              <a:t>gume</a:t>
            </a:r>
            <a:r>
              <a:rPr lang="en-US" sz="2400" dirty="0" smtClean="0"/>
              <a:t> </a:t>
            </a:r>
            <a:r>
              <a:rPr lang="en-US" sz="2400" dirty="0" err="1" smtClean="0"/>
              <a:t>dodaje</a:t>
            </a:r>
            <a:r>
              <a:rPr lang="en-US" sz="2400" dirty="0" smtClean="0"/>
              <a:t> se </a:t>
            </a:r>
            <a:r>
              <a:rPr lang="en-US" sz="2400" dirty="0" err="1" smtClean="0"/>
              <a:t>minimalna</a:t>
            </a:r>
            <a:r>
              <a:rPr lang="en-US" sz="2400" dirty="0" smtClean="0"/>
              <a:t> </a:t>
            </a:r>
            <a:r>
              <a:rPr lang="en-US" sz="2400" dirty="0" err="1" smtClean="0"/>
              <a:t>koli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 err="1" smtClean="0"/>
              <a:t>meda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desetak</a:t>
            </a:r>
            <a:r>
              <a:rPr lang="en-US" sz="2400" dirty="0" smtClean="0"/>
              <a:t> </a:t>
            </a:r>
            <a:r>
              <a:rPr lang="en-US" sz="2400" dirty="0" err="1" smtClean="0"/>
              <a:t>kaplica</a:t>
            </a:r>
            <a:r>
              <a:rPr lang="en-US" sz="2400" dirty="0" smtClean="0"/>
              <a:t> </a:t>
            </a:r>
            <a:r>
              <a:rPr lang="en-US" sz="2400" dirty="0" err="1" smtClean="0"/>
              <a:t>glicerina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Odabrani</a:t>
            </a:r>
            <a:r>
              <a:rPr lang="en-US" sz="2400" dirty="0" smtClean="0"/>
              <a:t> pigment se </a:t>
            </a:r>
            <a:r>
              <a:rPr lang="en-US" sz="2400" dirty="0" err="1" smtClean="0"/>
              <a:t>prvo</a:t>
            </a:r>
            <a:r>
              <a:rPr lang="en-US" sz="2400" dirty="0" smtClean="0"/>
              <a:t> </a:t>
            </a:r>
            <a:r>
              <a:rPr lang="en-US" sz="2400" dirty="0" err="1" smtClean="0"/>
              <a:t>riba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vodom</a:t>
            </a:r>
            <a:r>
              <a:rPr lang="en-US" sz="2400" dirty="0" smtClean="0"/>
              <a:t> a </a:t>
            </a:r>
            <a:r>
              <a:rPr lang="en-US" sz="2400" dirty="0" err="1" smtClean="0"/>
              <a:t>zatim</a:t>
            </a:r>
            <a:r>
              <a:rPr lang="en-US" sz="2400" dirty="0" smtClean="0"/>
              <a:t> se </a:t>
            </a:r>
            <a:r>
              <a:rPr lang="en-US" sz="2400" dirty="0" err="1" smtClean="0"/>
              <a:t>dodaje</a:t>
            </a:r>
            <a:r>
              <a:rPr lang="en-US" sz="2400" dirty="0" smtClean="0"/>
              <a:t> </a:t>
            </a:r>
            <a:r>
              <a:rPr lang="en-US" sz="2400" dirty="0" err="1" smtClean="0"/>
              <a:t>vezivo</a:t>
            </a:r>
            <a:r>
              <a:rPr lang="en-US" sz="2400" dirty="0" smtClean="0"/>
              <a:t>. Pasta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gusta</a:t>
            </a:r>
            <a:r>
              <a:rPr lang="en-US" sz="2400" dirty="0" smtClean="0"/>
              <a:t>. </a:t>
            </a:r>
            <a:r>
              <a:rPr lang="en-US" sz="2400" dirty="0" err="1" smtClean="0"/>
              <a:t>Dodatkom</a:t>
            </a:r>
            <a:r>
              <a:rPr lang="en-US" sz="2400" dirty="0" smtClean="0"/>
              <a:t> </a:t>
            </a:r>
            <a:r>
              <a:rPr lang="en-US" sz="2400" dirty="0" err="1" smtClean="0"/>
              <a:t>talka</a:t>
            </a:r>
            <a:r>
              <a:rPr lang="en-US" sz="2400" dirty="0" smtClean="0"/>
              <a:t> </a:t>
            </a:r>
            <a:r>
              <a:rPr lang="en-US" sz="2400" dirty="0" err="1" smtClean="0"/>
              <a:t>posti</a:t>
            </a:r>
            <a:r>
              <a:rPr lang="sr-Latn-RS" sz="2400" dirty="0" smtClean="0"/>
              <a:t>ž</a:t>
            </a:r>
            <a:r>
              <a:rPr lang="en-US" sz="2400" dirty="0" smtClean="0"/>
              <a:t>e se </a:t>
            </a:r>
            <a:r>
              <a:rPr lang="en-US" sz="2400" dirty="0" err="1" smtClean="0"/>
              <a:t>mekoca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bolje</a:t>
            </a:r>
            <a:r>
              <a:rPr lang="en-US" sz="2400" dirty="0" smtClean="0"/>
              <a:t> </a:t>
            </a:r>
            <a:r>
              <a:rPr lang="en-US" sz="2400" dirty="0" err="1" smtClean="0"/>
              <a:t>otiranje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praha</a:t>
            </a:r>
            <a:r>
              <a:rPr lang="en-US" sz="2400" dirty="0" smtClean="0"/>
              <a:t>. Me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osnovne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kaolinom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nekim</a:t>
            </a:r>
            <a:r>
              <a:rPr lang="en-US" sz="2400" dirty="0" smtClean="0"/>
              <a:t> </a:t>
            </a:r>
            <a:r>
              <a:rPr lang="en-US" sz="2400" dirty="0" err="1" smtClean="0"/>
              <a:t>belim</a:t>
            </a:r>
            <a:r>
              <a:rPr lang="en-US" sz="2400" dirty="0" smtClean="0"/>
              <a:t> </a:t>
            </a:r>
            <a:r>
              <a:rPr lang="en-US" sz="2400" dirty="0" err="1" smtClean="0"/>
              <a:t>pigmentom</a:t>
            </a:r>
            <a:r>
              <a:rPr lang="en-US" sz="2400" dirty="0" smtClean="0"/>
              <a:t> </a:t>
            </a:r>
            <a:r>
              <a:rPr lang="en-US" sz="2400" dirty="0" err="1" smtClean="0"/>
              <a:t>dobija</a:t>
            </a:r>
            <a:r>
              <a:rPr lang="en-US" sz="2400" dirty="0" smtClean="0"/>
              <a:t> se </a:t>
            </a:r>
            <a:r>
              <a:rPr lang="en-US" sz="2400" dirty="0" err="1" smtClean="0"/>
              <a:t>svetlija</a:t>
            </a:r>
            <a:r>
              <a:rPr lang="en-US" sz="2400" dirty="0" smtClean="0"/>
              <a:t> </a:t>
            </a:r>
            <a:r>
              <a:rPr lang="en-US" sz="2400" dirty="0" err="1" smtClean="0"/>
              <a:t>nijansa</a:t>
            </a:r>
            <a:r>
              <a:rPr lang="en-US" sz="2400" dirty="0" smtClean="0"/>
              <a:t>. </a:t>
            </a:r>
            <a:r>
              <a:rPr lang="en-US" sz="2400" dirty="0" err="1" smtClean="0"/>
              <a:t>Postupnim</a:t>
            </a:r>
            <a:r>
              <a:rPr lang="en-US" sz="2400" dirty="0" smtClean="0"/>
              <a:t> </a:t>
            </a:r>
            <a:r>
              <a:rPr lang="en-US" sz="2400" dirty="0" err="1" smtClean="0"/>
              <a:t>pove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belih</a:t>
            </a:r>
            <a:r>
              <a:rPr lang="en-US" sz="2400" dirty="0" smtClean="0"/>
              <a:t> </a:t>
            </a:r>
            <a:r>
              <a:rPr lang="en-US" sz="2400" dirty="0" err="1" smtClean="0"/>
              <a:t>sastojaka</a:t>
            </a:r>
            <a:r>
              <a:rPr lang="en-US" sz="2400" dirty="0" smtClean="0"/>
              <a:t> </a:t>
            </a:r>
            <a:r>
              <a:rPr lang="en-US" sz="2400" dirty="0" err="1" smtClean="0"/>
              <a:t>posti</a:t>
            </a:r>
            <a:r>
              <a:rPr lang="sr-Latn-RS" sz="2400" dirty="0" smtClean="0"/>
              <a:t>ž</a:t>
            </a:r>
            <a:r>
              <a:rPr lang="en-US" sz="2400" dirty="0" smtClean="0"/>
              <a:t>e se </a:t>
            </a:r>
            <a:r>
              <a:rPr lang="en-US" sz="2400" dirty="0" err="1" smtClean="0"/>
              <a:t>niz</a:t>
            </a:r>
            <a:r>
              <a:rPr lang="en-US" sz="2400" dirty="0" smtClean="0"/>
              <a:t> </a:t>
            </a:r>
            <a:r>
              <a:rPr lang="en-US" sz="2400" dirty="0" err="1" smtClean="0"/>
              <a:t>varijanti</a:t>
            </a:r>
            <a:r>
              <a:rPr lang="en-US" sz="2400" dirty="0" smtClean="0"/>
              <a:t> </a:t>
            </a:r>
            <a:r>
              <a:rPr lang="en-US" sz="2400" dirty="0" err="1" smtClean="0"/>
              <a:t>prvobitne</a:t>
            </a:r>
            <a:r>
              <a:rPr lang="en-US" sz="2400" dirty="0" smtClean="0"/>
              <a:t> </a:t>
            </a:r>
            <a:r>
              <a:rPr lang="en-US" sz="2400" dirty="0" err="1" smtClean="0"/>
              <a:t>obojenosti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Dobijena</a:t>
            </a:r>
            <a:r>
              <a:rPr lang="en-US" sz="2400" dirty="0" smtClean="0"/>
              <a:t> pasta </a:t>
            </a:r>
            <a:r>
              <a:rPr lang="en-US" sz="2400" dirty="0" err="1" smtClean="0"/>
              <a:t>formira</a:t>
            </a:r>
            <a:r>
              <a:rPr lang="en-US" sz="2400" dirty="0" smtClean="0"/>
              <a:t> se u </a:t>
            </a:r>
            <a:r>
              <a:rPr lang="en-US" sz="2400" dirty="0" err="1" smtClean="0"/>
              <a:t>stapice</a:t>
            </a:r>
            <a:r>
              <a:rPr lang="en-US" sz="2400" dirty="0" smtClean="0"/>
              <a:t> 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osu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toplom</a:t>
            </a:r>
            <a:r>
              <a:rPr lang="en-US" sz="2400" dirty="0" smtClean="0"/>
              <a:t> </a:t>
            </a:r>
            <a:r>
              <a:rPr lang="en-US" sz="2400" dirty="0" err="1" smtClean="0"/>
              <a:t>mestu</a:t>
            </a:r>
            <a:r>
              <a:rPr lang="en-US" sz="2400" dirty="0" smtClean="0"/>
              <a:t>. Su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enje</a:t>
            </a:r>
            <a:r>
              <a:rPr lang="en-US" sz="2400" dirty="0" smtClean="0"/>
              <a:t> se ne </a:t>
            </a:r>
            <a:r>
              <a:rPr lang="en-US" sz="2400" dirty="0" err="1" smtClean="0"/>
              <a:t>sme</a:t>
            </a:r>
            <a:r>
              <a:rPr lang="en-US" sz="2400" dirty="0" smtClean="0"/>
              <a:t> </a:t>
            </a:r>
            <a:r>
              <a:rPr lang="en-US" sz="2400" dirty="0" err="1" smtClean="0"/>
              <a:t>ubrzavati</a:t>
            </a:r>
            <a:r>
              <a:rPr lang="en-US" sz="2400" dirty="0" smtClean="0"/>
              <a:t> </a:t>
            </a:r>
            <a:r>
              <a:rPr lang="en-US" sz="2400" dirty="0" err="1" smtClean="0"/>
              <a:t>visokom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temperaturom</a:t>
            </a:r>
            <a:r>
              <a:rPr lang="en-US" sz="2400" dirty="0" smtClean="0"/>
              <a:t>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822_233650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95" y="0"/>
            <a:ext cx="73560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Sva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fiksira</a:t>
            </a:r>
            <a:r>
              <a:rPr lang="en-US" sz="2400" dirty="0" smtClean="0"/>
              <a:t> pastel u </a:t>
            </a:r>
            <a:r>
              <a:rPr lang="en-US" sz="2400" dirty="0" err="1" smtClean="0"/>
              <a:t>izvesnoj</a:t>
            </a:r>
            <a:r>
              <a:rPr lang="en-US" sz="2400" dirty="0" smtClean="0"/>
              <a:t>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dirty="0" err="1" smtClean="0"/>
              <a:t>menjaju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tehnike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koristiti</a:t>
            </a:r>
            <a:r>
              <a:rPr lang="en-US" sz="2400" dirty="0" smtClean="0"/>
              <a:t> u </a:t>
            </a:r>
            <a:r>
              <a:rPr lang="en-US" sz="2400" dirty="0" err="1" smtClean="0"/>
              <a:t>vrlo</a:t>
            </a:r>
            <a:r>
              <a:rPr lang="en-US" sz="2400" dirty="0" smtClean="0"/>
              <a:t> </a:t>
            </a:r>
            <a:r>
              <a:rPr lang="en-US" sz="2400" dirty="0" err="1" smtClean="0"/>
              <a:t>razre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enom</a:t>
            </a:r>
            <a:r>
              <a:rPr lang="en-US" sz="2400" dirty="0" smtClean="0"/>
              <a:t> </a:t>
            </a:r>
            <a:r>
              <a:rPr lang="en-US" sz="2400" dirty="0" err="1" smtClean="0"/>
              <a:t>stanju</a:t>
            </a:r>
            <a:r>
              <a:rPr lang="en-US" sz="2400" dirty="0" smtClean="0"/>
              <a:t> u </a:t>
            </a:r>
            <a:r>
              <a:rPr lang="en-US" sz="2400" dirty="0" err="1" smtClean="0"/>
              <a:t>malim</a:t>
            </a:r>
            <a:r>
              <a:rPr lang="en-US" sz="2400" dirty="0" smtClean="0"/>
              <a:t> </a:t>
            </a:r>
            <a:r>
              <a:rPr lang="en-US" sz="2400" dirty="0" err="1" smtClean="0"/>
              <a:t>koli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inama</a:t>
            </a:r>
            <a:r>
              <a:rPr lang="en-US" sz="2400" dirty="0" smtClean="0"/>
              <a:t>. </a:t>
            </a:r>
            <a:r>
              <a:rPr lang="en-US" sz="2400" dirty="0" err="1" smtClean="0"/>
              <a:t>Fiksativi</a:t>
            </a:r>
            <a:r>
              <a:rPr lang="en-US" sz="2400" dirty="0" smtClean="0"/>
              <a:t> se </a:t>
            </a:r>
            <a:r>
              <a:rPr lang="en-US" sz="2400" dirty="0" err="1" smtClean="0"/>
              <a:t>uglavnom</a:t>
            </a:r>
            <a:r>
              <a:rPr lang="en-US" sz="2400" dirty="0" smtClean="0"/>
              <a:t> </a:t>
            </a:r>
            <a:r>
              <a:rPr lang="en-US" sz="2400" dirty="0" err="1" smtClean="0"/>
              <a:t>pripremaju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damara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mastiksa</a:t>
            </a:r>
            <a:r>
              <a:rPr lang="en-US" sz="2400" dirty="0" smtClean="0"/>
              <a:t>. </a:t>
            </a:r>
            <a:r>
              <a:rPr lang="en-US" sz="2400" dirty="0" err="1" smtClean="0"/>
              <a:t>Sasvim</a:t>
            </a:r>
            <a:r>
              <a:rPr lang="en-US" sz="2400" dirty="0" smtClean="0"/>
              <a:t> </a:t>
            </a:r>
            <a:r>
              <a:rPr lang="en-US" sz="2400" dirty="0" err="1" smtClean="0"/>
              <a:t>dobre</a:t>
            </a:r>
            <a:r>
              <a:rPr lang="en-US" sz="2400" dirty="0" smtClean="0"/>
              <a:t> </a:t>
            </a:r>
            <a:r>
              <a:rPr lang="en-US" sz="2400" dirty="0" err="1" smtClean="0"/>
              <a:t>rezultate</a:t>
            </a:r>
            <a:r>
              <a:rPr lang="en-US" sz="2400" dirty="0" smtClean="0"/>
              <a:t> </a:t>
            </a:r>
            <a:r>
              <a:rPr lang="en-US" sz="2400" dirty="0" err="1" smtClean="0"/>
              <a:t>daju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elatin</a:t>
            </a:r>
            <a:r>
              <a:rPr lang="en-US" sz="2400" dirty="0" smtClean="0"/>
              <a:t>, </a:t>
            </a:r>
            <a:r>
              <a:rPr lang="en-US" sz="2400" dirty="0" err="1" smtClean="0"/>
              <a:t>gume</a:t>
            </a:r>
            <a:r>
              <a:rPr lang="en-US" sz="2400" dirty="0" smtClean="0"/>
              <a:t>, </a:t>
            </a:r>
            <a:r>
              <a:rPr lang="sr-Latn-RS" sz="2400" dirty="0" err="1" smtClean="0"/>
              <a:t>š</a:t>
            </a:r>
            <a:r>
              <a:rPr lang="en-US" sz="2400" dirty="0" err="1" smtClean="0"/>
              <a:t>elak</a:t>
            </a:r>
            <a:r>
              <a:rPr lang="en-US" sz="2400" dirty="0" smtClean="0"/>
              <a:t>, </a:t>
            </a:r>
            <a:r>
              <a:rPr lang="en-US" sz="2400" dirty="0" err="1" smtClean="0"/>
              <a:t>kazein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Fiksativ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elatina</a:t>
            </a:r>
            <a:r>
              <a:rPr lang="en-US" sz="2400" dirty="0" smtClean="0"/>
              <a:t>: </a:t>
            </a:r>
            <a:r>
              <a:rPr lang="en-US" sz="2400" dirty="0" err="1" smtClean="0"/>
              <a:t>jedan</a:t>
            </a:r>
            <a:r>
              <a:rPr lang="en-US" sz="2400" dirty="0" smtClean="0"/>
              <a:t> list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elatina</a:t>
            </a:r>
            <a:r>
              <a:rPr lang="en-US" sz="2400" dirty="0" smtClean="0"/>
              <a:t> se </a:t>
            </a:r>
            <a:r>
              <a:rPr lang="en-US" sz="2400" dirty="0" err="1" smtClean="0"/>
              <a:t>otopi</a:t>
            </a:r>
            <a:r>
              <a:rPr lang="en-US" sz="2400" dirty="0" smtClean="0"/>
              <a:t> u 1dl </a:t>
            </a:r>
            <a:r>
              <a:rPr lang="en-US" sz="2400" dirty="0" err="1" smtClean="0"/>
              <a:t>vrel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. </a:t>
            </a:r>
            <a:r>
              <a:rPr lang="en-US" sz="2400" dirty="0" err="1" smtClean="0"/>
              <a:t>Posle</a:t>
            </a:r>
            <a:r>
              <a:rPr lang="en-US" sz="2400" dirty="0" smtClean="0"/>
              <a:t> </a:t>
            </a:r>
            <a:r>
              <a:rPr lang="en-US" sz="2400" dirty="0" err="1" smtClean="0"/>
              <a:t>hla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enja</a:t>
            </a:r>
            <a:r>
              <a:rPr lang="en-US" sz="2400" dirty="0" smtClean="0"/>
              <a:t> </a:t>
            </a:r>
            <a:r>
              <a:rPr lang="en-US" sz="2400" dirty="0" err="1" smtClean="0"/>
              <a:t>dolije</a:t>
            </a:r>
            <a:r>
              <a:rPr lang="en-US" sz="2400" dirty="0" smtClean="0"/>
              <a:t> se 1dl </a:t>
            </a:r>
            <a:r>
              <a:rPr lang="en-US" sz="2400" dirty="0" err="1" smtClean="0"/>
              <a:t>alkohola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Fiksiranje</a:t>
            </a:r>
            <a:r>
              <a:rPr lang="en-US" sz="2400" dirty="0" smtClean="0"/>
              <a:t> se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vr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iti</a:t>
            </a:r>
            <a:r>
              <a:rPr lang="en-US" sz="2400" dirty="0" smtClean="0"/>
              <a:t> </a:t>
            </a:r>
            <a:r>
              <a:rPr lang="en-US" sz="2400" dirty="0" err="1" smtClean="0"/>
              <a:t>veoma</a:t>
            </a:r>
            <a:r>
              <a:rPr lang="en-US" sz="2400" dirty="0" smtClean="0"/>
              <a:t> pa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ljivo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krupnije</a:t>
            </a:r>
            <a:r>
              <a:rPr lang="en-US" sz="2400" dirty="0" smtClean="0"/>
              <a:t> </a:t>
            </a:r>
            <a:r>
              <a:rPr lang="en-US" sz="2400" dirty="0" err="1" smtClean="0"/>
              <a:t>kapi</a:t>
            </a:r>
            <a:r>
              <a:rPr lang="en-US" sz="2400" dirty="0" smtClean="0"/>
              <a:t> ne </a:t>
            </a:r>
            <a:r>
              <a:rPr lang="en-US" sz="2400" dirty="0" err="1" smtClean="0"/>
              <a:t>zamrljaju</a:t>
            </a:r>
            <a:r>
              <a:rPr lang="en-US" sz="2400" dirty="0" smtClean="0"/>
              <a:t> </a:t>
            </a:r>
            <a:r>
              <a:rPr lang="en-US" sz="2400" dirty="0" err="1" smtClean="0"/>
              <a:t>sliku</a:t>
            </a:r>
            <a:r>
              <a:rPr lang="en-US" sz="2400" dirty="0" smtClean="0"/>
              <a:t>. </a:t>
            </a:r>
            <a:r>
              <a:rPr lang="en-US" sz="2400" dirty="0" err="1" smtClean="0"/>
              <a:t>Razdaljina</a:t>
            </a:r>
            <a:r>
              <a:rPr lang="en-US" sz="2400" dirty="0" smtClean="0"/>
              <a:t> </a:t>
            </a:r>
            <a:r>
              <a:rPr lang="en-US" sz="2400" dirty="0" err="1" smtClean="0"/>
              <a:t>izme</a:t>
            </a:r>
            <a:r>
              <a:rPr lang="sr-Latn-RS" sz="2400" dirty="0" smtClean="0"/>
              <a:t>đ</a:t>
            </a:r>
            <a:r>
              <a:rPr lang="en-US" sz="2400" dirty="0" smtClean="0"/>
              <a:t>u </a:t>
            </a:r>
            <a:r>
              <a:rPr lang="en-US" sz="2400" dirty="0" err="1" smtClean="0"/>
              <a:t>pastela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raspr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iva</a:t>
            </a:r>
            <a:r>
              <a:rPr lang="sr-Latn-RS" sz="2400" dirty="0" smtClean="0"/>
              <a:t>č</a:t>
            </a:r>
            <a:r>
              <a:rPr lang="en-US" sz="2400" dirty="0" smtClean="0"/>
              <a:t>a </a:t>
            </a:r>
            <a:r>
              <a:rPr lang="en-US" sz="2400" dirty="0" err="1" smtClean="0"/>
              <a:t>fiksativa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20-30cm. </a:t>
            </a:r>
          </a:p>
          <a:p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prvi</a:t>
            </a:r>
            <a:r>
              <a:rPr lang="en-US" sz="2400" dirty="0" smtClean="0"/>
              <a:t> </a:t>
            </a:r>
            <a:r>
              <a:rPr lang="en-US" sz="2400" dirty="0" err="1" smtClean="0"/>
              <a:t>sloj</a:t>
            </a:r>
            <a:r>
              <a:rPr lang="en-US" sz="2400" dirty="0" smtClean="0"/>
              <a:t> </a:t>
            </a:r>
            <a:r>
              <a:rPr lang="en-US" sz="2400" dirty="0" err="1" smtClean="0"/>
              <a:t>fiksativa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dobro</a:t>
            </a:r>
            <a:r>
              <a:rPr lang="en-US" sz="2400" dirty="0" smtClean="0"/>
              <a:t> </a:t>
            </a:r>
            <a:r>
              <a:rPr lang="en-US" sz="2400" dirty="0" err="1" smtClean="0"/>
              <a:t>pokrio</a:t>
            </a:r>
            <a:r>
              <a:rPr lang="en-US" sz="2400" dirty="0" smtClean="0"/>
              <a:t> </a:t>
            </a:r>
            <a:r>
              <a:rPr lang="sr-Latn-RS" sz="2400" dirty="0" smtClean="0"/>
              <a:t>p</a:t>
            </a:r>
            <a:r>
              <a:rPr lang="en-US" sz="2400" dirty="0" err="1" smtClean="0"/>
              <a:t>ovr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inu</a:t>
            </a:r>
            <a:r>
              <a:rPr lang="en-US" sz="2400" dirty="0" smtClean="0"/>
              <a:t> </a:t>
            </a:r>
            <a:r>
              <a:rPr lang="en-US" sz="2400" dirty="0" err="1" smtClean="0"/>
              <a:t>slike</a:t>
            </a:r>
            <a:r>
              <a:rPr lang="en-US" sz="2400" dirty="0" smtClean="0"/>
              <a:t>, </a:t>
            </a:r>
            <a:r>
              <a:rPr lang="en-US" sz="2400" dirty="0" err="1" smtClean="0"/>
              <a:t>postupak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ponoviti</a:t>
            </a:r>
            <a:r>
              <a:rPr lang="en-US" sz="2400" dirty="0" smtClean="0"/>
              <a:t> </a:t>
            </a:r>
            <a:r>
              <a:rPr lang="en-US" sz="2400" dirty="0" err="1" smtClean="0"/>
              <a:t>posle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enja</a:t>
            </a:r>
            <a:r>
              <a:rPr lang="en-US" sz="2400" dirty="0" smtClean="0"/>
              <a:t>. </a:t>
            </a:r>
            <a:r>
              <a:rPr lang="en-US" sz="2400" dirty="0" err="1" smtClean="0"/>
              <a:t>Nanosi</a:t>
            </a:r>
            <a:r>
              <a:rPr lang="en-US" sz="2400" dirty="0" smtClean="0"/>
              <a:t> </a:t>
            </a:r>
            <a:r>
              <a:rPr lang="en-US" sz="2400" dirty="0" err="1" smtClean="0"/>
              <a:t>moraju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tanki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rad</a:t>
            </a:r>
            <a:r>
              <a:rPr lang="en-US" sz="2400" dirty="0" smtClean="0"/>
              <a:t> ne </a:t>
            </a:r>
            <a:r>
              <a:rPr lang="en-US" sz="2400" dirty="0" err="1" smtClean="0"/>
              <a:t>ovla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previ</a:t>
            </a:r>
            <a:r>
              <a:rPr lang="sr-Latn-RS" sz="2400" dirty="0" smtClean="0"/>
              <a:t>š</a:t>
            </a:r>
            <a:r>
              <a:rPr lang="en-US" sz="2400" dirty="0" smtClean="0"/>
              <a:t>e </a:t>
            </a:r>
            <a:r>
              <a:rPr lang="en-US" sz="2400" dirty="0" err="1" smtClean="0"/>
              <a:t>i</a:t>
            </a:r>
            <a:r>
              <a:rPr lang="en-US" sz="2400" dirty="0" smtClean="0"/>
              <a:t> time </a:t>
            </a:r>
            <a:r>
              <a:rPr lang="en-US" sz="2400" dirty="0" err="1" smtClean="0"/>
              <a:t>zamrlja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661</Words>
  <Application>Microsoft Office PowerPoint</Application>
  <PresentationFormat>On-screen Show (4:3)</PresentationFormat>
  <Paragraphs>30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OAS zimski semestar Predmet:  Crtanje sa uvodom u boje prva nedelja</vt:lpstr>
      <vt:lpstr>Pastel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Pastel u olovci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46</cp:revision>
  <dcterms:created xsi:type="dcterms:W3CDTF">2020-08-14T22:06:45Z</dcterms:created>
  <dcterms:modified xsi:type="dcterms:W3CDTF">2020-09-01T22:53:41Z</dcterms:modified>
</cp:coreProperties>
</file>