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10" d="100"/>
          <a:sy n="110" d="100"/>
        </p:scale>
        <p:origin x="78" y="15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mbrand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OAS </a:t>
            </a:r>
            <a:r>
              <a:rPr lang="en-US" sz="2400" dirty="0" err="1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Linija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RS" sz="2400" dirty="0" smtClean="0"/>
              <a:t>č</a:t>
            </a:r>
            <a:r>
              <a:rPr lang="sr-Latn-RS" sz="2400" smtClean="0"/>
              <a:t>etvrta</a:t>
            </a:r>
            <a:r>
              <a:rPr lang="en-US" sz="2400" dirty="0" smtClean="0"/>
              <a:t> </a:t>
            </a:r>
            <a:r>
              <a:rPr lang="en-US" sz="2400" dirty="0" err="1" smtClean="0"/>
              <a:t>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4495800" cy="1143000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Linija</a:t>
            </a:r>
            <a:endParaRPr lang="en-US" sz="1400" dirty="0" smtClean="0"/>
          </a:p>
          <a:p>
            <a:pPr algn="l"/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Ana </a:t>
            </a:r>
            <a:r>
              <a:rPr lang="en-US" sz="1400" dirty="0" err="1" smtClean="0"/>
              <a:t>Cerovi</a:t>
            </a:r>
            <a:r>
              <a:rPr lang="sr-Latn-RS" sz="140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343400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Woman Seated, in an Oriental Costume, </a:t>
            </a:r>
            <a:br>
              <a:rPr lang="en-US" sz="2400" dirty="0" smtClean="0"/>
            </a:br>
            <a:r>
              <a:rPr lang="en-US" sz="2400" dirty="0" smtClean="0"/>
              <a:t>brush, pen and wash, white body color, 20x16.2cm </a:t>
            </a:r>
            <a:endParaRPr lang="en-US" sz="2400" dirty="0"/>
          </a:p>
        </p:txBody>
      </p:sp>
      <p:pic>
        <p:nvPicPr>
          <p:cNvPr id="4" name="Content Placeholder 3" descr="20200831_170008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4298" y="1600200"/>
            <a:ext cx="4150737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Lioness Eating a Bird, </a:t>
            </a:r>
            <a:br>
              <a:rPr lang="en-US" sz="2400" dirty="0" smtClean="0"/>
            </a:br>
            <a:r>
              <a:rPr lang="en-US" sz="2400" dirty="0" smtClean="0"/>
              <a:t>black chalk and Indian ink wash, heightened with white, 12.7x23.8cm, </a:t>
            </a:r>
            <a:endParaRPr lang="en-US" sz="2400" dirty="0"/>
          </a:p>
        </p:txBody>
      </p:sp>
      <p:pic>
        <p:nvPicPr>
          <p:cNvPr id="4" name="Content Placeholder 3" descr="20200831_160501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2366"/>
            <a:ext cx="8229600" cy="43616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The Presentation in the Temple,</a:t>
            </a:r>
            <a:br>
              <a:rPr lang="en-US" sz="2400" dirty="0" smtClean="0"/>
            </a:br>
            <a:r>
              <a:rPr lang="en-US" sz="2400" dirty="0" smtClean="0"/>
              <a:t>pen and bistre, 18x19cm, about 1640.  </a:t>
            </a:r>
            <a:endParaRPr lang="en-US" sz="2400" dirty="0"/>
          </a:p>
        </p:txBody>
      </p:sp>
      <p:pic>
        <p:nvPicPr>
          <p:cNvPr id="4" name="Content Placeholder 3" descr="20200831_161614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0746" y="1600200"/>
            <a:ext cx="5196332" cy="4876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 </a:t>
            </a:r>
            <a:br>
              <a:rPr lang="en-US" sz="2400" dirty="0" smtClean="0"/>
            </a:br>
            <a:r>
              <a:rPr lang="en-US" sz="2400" dirty="0" smtClean="0"/>
              <a:t>A Woman Seated on the Ground Suckling a Child,</a:t>
            </a:r>
            <a:br>
              <a:rPr lang="en-US" sz="2400" dirty="0" smtClean="0"/>
            </a:br>
            <a:r>
              <a:rPr lang="en-US" sz="2400" dirty="0" smtClean="0"/>
              <a:t>Pen and bistre, 17.5x15.3cm, about 1635-40. </a:t>
            </a:r>
            <a:endParaRPr lang="en-US" sz="2400" dirty="0"/>
          </a:p>
        </p:txBody>
      </p:sp>
      <p:pic>
        <p:nvPicPr>
          <p:cNvPr id="4" name="Content Placeholder 3" descr="20200831_161736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011" y="1600200"/>
            <a:ext cx="4392504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Rembrandt Van Rijn</a:t>
            </a:r>
            <a:br>
              <a:rPr lang="en-US" sz="3200" dirty="0" smtClean="0"/>
            </a:br>
            <a:r>
              <a:rPr lang="en-US" sz="3200" dirty="0" err="1" smtClean="0"/>
              <a:t>crte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Rembrandt Van Rijn (1606.-1669. ),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holandski</a:t>
            </a:r>
            <a:r>
              <a:rPr lang="en-US" dirty="0" smtClean="0"/>
              <a:t> </a:t>
            </a:r>
            <a:r>
              <a:rPr lang="en-US" dirty="0" err="1" smtClean="0"/>
              <a:t>slikar</a:t>
            </a:r>
            <a:r>
              <a:rPr lang="en-US" dirty="0" smtClean="0"/>
              <a:t> </a:t>
            </a:r>
            <a:r>
              <a:rPr lang="en-US" dirty="0" err="1" smtClean="0"/>
              <a:t>baroka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https://en.wikipedia.org/wiki/Rembrandt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sz="2600" dirty="0" smtClean="0"/>
              <a:t>Kao </a:t>
            </a:r>
            <a:r>
              <a:rPr lang="en-US" sz="2600" dirty="0" err="1" smtClean="0"/>
              <a:t>majstor</a:t>
            </a:r>
            <a:r>
              <a:rPr lang="en-US" sz="2600" dirty="0" smtClean="0"/>
              <a:t> </a:t>
            </a:r>
            <a:r>
              <a:rPr lang="en-US" sz="2600" dirty="0" err="1" smtClean="0"/>
              <a:t>koji</a:t>
            </a:r>
            <a:r>
              <a:rPr lang="en-US" sz="2600" dirty="0" smtClean="0"/>
              <a:t> se </a:t>
            </a:r>
            <a:r>
              <a:rPr lang="en-US" sz="2600" dirty="0" err="1" smtClean="0"/>
              <a:t>slu</a:t>
            </a:r>
            <a:r>
              <a:rPr lang="sr-Latn-RS" sz="2600" dirty="0" smtClean="0"/>
              <a:t>ž</a:t>
            </a:r>
            <a:r>
              <a:rPr lang="en-US" sz="2600" dirty="0" err="1" smtClean="0"/>
              <a:t>io</a:t>
            </a:r>
            <a:r>
              <a:rPr lang="en-US" sz="2600" dirty="0" smtClean="0"/>
              <a:t> </a:t>
            </a:r>
            <a:r>
              <a:rPr lang="en-US" sz="2600" dirty="0" err="1" smtClean="0"/>
              <a:t>masama</a:t>
            </a:r>
            <a:r>
              <a:rPr lang="en-US" sz="2600" dirty="0" smtClean="0"/>
              <a:t> </a:t>
            </a:r>
            <a:r>
              <a:rPr lang="en-US" sz="2600" dirty="0" err="1" smtClean="0"/>
              <a:t>tamnog</a:t>
            </a:r>
            <a:r>
              <a:rPr lang="en-US" sz="2600" dirty="0" smtClean="0"/>
              <a:t> </a:t>
            </a:r>
            <a:r>
              <a:rPr lang="sr-Latn-RS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svetlog</a:t>
            </a:r>
            <a:r>
              <a:rPr lang="en-US" sz="2600" dirty="0" smtClean="0"/>
              <a:t> mo</a:t>
            </a:r>
            <a:r>
              <a:rPr lang="sr-Latn-RS" sz="2600" dirty="0" smtClean="0"/>
              <a:t>ž</a:t>
            </a:r>
            <a:r>
              <a:rPr lang="en-US" sz="2600" dirty="0" smtClean="0"/>
              <a:t>e se </a:t>
            </a:r>
            <a:r>
              <a:rPr lang="en-US" sz="2600" dirty="0" err="1" smtClean="0"/>
              <a:t>navesti</a:t>
            </a:r>
            <a:r>
              <a:rPr lang="en-US" sz="2600" dirty="0" smtClean="0"/>
              <a:t> Rembrandt. </a:t>
            </a:r>
            <a:r>
              <a:rPr lang="en-US" sz="2600" dirty="0" err="1" smtClean="0"/>
              <a:t>Iako</a:t>
            </a:r>
            <a:r>
              <a:rPr lang="en-US" sz="2600" dirty="0" smtClean="0"/>
              <a:t> je to  </a:t>
            </a:r>
            <a:r>
              <a:rPr lang="en-US" sz="2600" dirty="0" err="1" smtClean="0"/>
              <a:t>va</a:t>
            </a:r>
            <a:r>
              <a:rPr lang="sr-Latn-RS" sz="2600" dirty="0" smtClean="0"/>
              <a:t>ž</a:t>
            </a:r>
            <a:r>
              <a:rPr lang="en-US" sz="2600" dirty="0" smtClean="0"/>
              <a:t>no </a:t>
            </a:r>
            <a:r>
              <a:rPr lang="en-US" sz="2600" dirty="0" err="1" smtClean="0"/>
              <a:t>sredstvo</a:t>
            </a:r>
            <a:r>
              <a:rPr lang="en-US" sz="2600" dirty="0" smtClean="0"/>
              <a:t> </a:t>
            </a:r>
            <a:r>
              <a:rPr lang="en-US" sz="2600" dirty="0" err="1" smtClean="0"/>
              <a:t>njegovog</a:t>
            </a:r>
            <a:r>
              <a:rPr lang="en-US" sz="2600" dirty="0" smtClean="0"/>
              <a:t> </a:t>
            </a:r>
            <a:r>
              <a:rPr lang="en-US" sz="2600" dirty="0" err="1" smtClean="0"/>
              <a:t>izra</a:t>
            </a:r>
            <a:r>
              <a:rPr lang="sr-Latn-RS" sz="2600" dirty="0" smtClean="0"/>
              <a:t>ž</a:t>
            </a:r>
            <a:r>
              <a:rPr lang="en-US" sz="2600" dirty="0" err="1" smtClean="0"/>
              <a:t>avanja</a:t>
            </a:r>
            <a:r>
              <a:rPr lang="en-US" sz="2600" dirty="0" smtClean="0"/>
              <a:t> on ne </a:t>
            </a:r>
            <a:r>
              <a:rPr lang="en-US" sz="2600" dirty="0" err="1" smtClean="0"/>
              <a:t>zanemaruje</a:t>
            </a:r>
            <a:r>
              <a:rPr lang="en-US" sz="2600" dirty="0" smtClean="0"/>
              <a:t> </a:t>
            </a:r>
            <a:r>
              <a:rPr lang="en-US" sz="2600" dirty="0" err="1" smtClean="0"/>
              <a:t>liniju</a:t>
            </a:r>
            <a:r>
              <a:rPr lang="en-US" sz="2600" dirty="0" smtClean="0"/>
              <a:t> , </a:t>
            </a:r>
            <a:r>
              <a:rPr lang="sr-Latn-RS" sz="2600" dirty="0" smtClean="0"/>
              <a:t>i</a:t>
            </a:r>
            <a:r>
              <a:rPr lang="en-US" sz="2600" dirty="0" smtClean="0"/>
              <a:t> u </a:t>
            </a:r>
            <a:r>
              <a:rPr lang="en-US" sz="2600" dirty="0" err="1" smtClean="0"/>
              <a:t>mnogim</a:t>
            </a:r>
            <a:r>
              <a:rPr lang="en-US" sz="2600" dirty="0" smtClean="0"/>
              <a:t> </a:t>
            </a:r>
            <a:r>
              <a:rPr lang="en-US" sz="2600" dirty="0" err="1" smtClean="0"/>
              <a:t>njegovim</a:t>
            </a:r>
            <a:r>
              <a:rPr lang="en-US" sz="2600" dirty="0" smtClean="0"/>
              <a:t> </a:t>
            </a:r>
            <a:r>
              <a:rPr lang="en-US" sz="2600" dirty="0" err="1" smtClean="0"/>
              <a:t>crte</a:t>
            </a:r>
            <a:r>
              <a:rPr lang="sr-Latn-RS" sz="2600" dirty="0" smtClean="0"/>
              <a:t>ž</a:t>
            </a:r>
            <a:r>
              <a:rPr lang="en-US" sz="2600" dirty="0" err="1" smtClean="0"/>
              <a:t>ima</a:t>
            </a:r>
            <a:r>
              <a:rPr lang="en-US" sz="2600" dirty="0" smtClean="0"/>
              <a:t> </a:t>
            </a:r>
            <a:r>
              <a:rPr lang="en-US" sz="2600" dirty="0" err="1" smtClean="0"/>
              <a:t>daje</a:t>
            </a:r>
            <a:r>
              <a:rPr lang="en-US" sz="2600" dirty="0" smtClean="0"/>
              <a:t> </a:t>
            </a:r>
            <a:r>
              <a:rPr lang="en-US" sz="2600" dirty="0" err="1" smtClean="0"/>
              <a:t>joj</a:t>
            </a:r>
            <a:r>
              <a:rPr lang="en-US" sz="2600" dirty="0" smtClean="0"/>
              <a:t> </a:t>
            </a:r>
            <a:r>
              <a:rPr lang="en-US" sz="2600" dirty="0" err="1" smtClean="0"/>
              <a:t>veliki</a:t>
            </a:r>
            <a:r>
              <a:rPr lang="en-US" sz="2600" dirty="0" smtClean="0"/>
              <a:t> </a:t>
            </a:r>
            <a:r>
              <a:rPr lang="en-US" sz="2600" dirty="0" err="1" smtClean="0"/>
              <a:t>zna</a:t>
            </a:r>
            <a:r>
              <a:rPr lang="sr-Latn-RS" sz="2600" dirty="0" smtClean="0"/>
              <a:t>č</a:t>
            </a:r>
            <a:r>
              <a:rPr lang="en-US" sz="2600" dirty="0" err="1" smtClean="0"/>
              <a:t>aj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Self-portrait, </a:t>
            </a:r>
            <a:br>
              <a:rPr lang="en-US" sz="2400" dirty="0" smtClean="0"/>
            </a:br>
            <a:r>
              <a:rPr lang="en-US" sz="2400" dirty="0" smtClean="0"/>
              <a:t>Pen and bistre, brush and Indian ink, 12.7x9.5cm, about 1629. </a:t>
            </a:r>
            <a:endParaRPr lang="en-US" sz="2400" dirty="0"/>
          </a:p>
        </p:txBody>
      </p:sp>
      <p:pic>
        <p:nvPicPr>
          <p:cNvPr id="4" name="Content Placeholder 3" descr="20200831_165547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829050" cy="5105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 </a:t>
            </a:r>
            <a:br>
              <a:rPr lang="en-US" sz="2400" dirty="0" smtClean="0"/>
            </a:br>
            <a:r>
              <a:rPr lang="en-US" sz="2400" dirty="0" smtClean="0"/>
              <a:t>Three Women Looking Out from an Open Door, </a:t>
            </a:r>
            <a:br>
              <a:rPr lang="en-US" sz="2400" dirty="0" smtClean="0"/>
            </a:br>
            <a:r>
              <a:rPr lang="en-US" sz="2400" dirty="0" smtClean="0"/>
              <a:t>brush, pen and wash, 25x19cm, about 1635-45. </a:t>
            </a:r>
            <a:endParaRPr lang="en-US" sz="2400" dirty="0"/>
          </a:p>
        </p:txBody>
      </p:sp>
      <p:pic>
        <p:nvPicPr>
          <p:cNvPr id="4" name="Content Placeholder 3" descr="20200831_160901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0372" y="1600199"/>
            <a:ext cx="3981428" cy="50856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err="1" smtClean="0"/>
              <a:t>Saskya</a:t>
            </a:r>
            <a:r>
              <a:rPr lang="en-US" sz="2400" dirty="0" smtClean="0"/>
              <a:t> Lying in Bed, a Woman Sitting at her Feet, </a:t>
            </a:r>
            <a:br>
              <a:rPr lang="en-US" sz="2400" dirty="0" smtClean="0"/>
            </a:br>
            <a:r>
              <a:rPr lang="en-US" sz="2400" dirty="0" smtClean="0"/>
              <a:t>brush, pen and wash in bistre, and some Indian ink, 22.8x16.5cm, about 1635-38. </a:t>
            </a:r>
            <a:endParaRPr lang="en-US" sz="2400" dirty="0"/>
          </a:p>
        </p:txBody>
      </p:sp>
      <p:pic>
        <p:nvPicPr>
          <p:cNvPr id="4" name="Content Placeholder 3" descr="Screenshot_20200831-154836_Ch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057400"/>
            <a:ext cx="325471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Rembrandt van Rijn,</a:t>
            </a:r>
            <a:br>
              <a:rPr lang="en-US" sz="2000" dirty="0" smtClean="0"/>
            </a:br>
            <a:r>
              <a:rPr lang="en-US" sz="2000" dirty="0" smtClean="0"/>
              <a:t>Old Man Seated in an Armchair, </a:t>
            </a:r>
            <a:br>
              <a:rPr lang="en-US" sz="2000" dirty="0" smtClean="0"/>
            </a:br>
            <a:r>
              <a:rPr lang="en-US" sz="2000" dirty="0" smtClean="0"/>
              <a:t>red and black chalk, </a:t>
            </a:r>
            <a:br>
              <a:rPr lang="en-US" sz="2000" dirty="0" smtClean="0"/>
            </a:br>
            <a:r>
              <a:rPr lang="en-US" sz="2000" dirty="0" smtClean="0"/>
              <a:t>22.6x1 .7cm, 1631.</a:t>
            </a:r>
            <a:endParaRPr lang="en-US" sz="2000" dirty="0"/>
          </a:p>
        </p:txBody>
      </p:sp>
      <p:pic>
        <p:nvPicPr>
          <p:cNvPr id="4" name="Content Placeholder 3" descr="20200831_170107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7115" y="1600200"/>
            <a:ext cx="3598140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A Woman Sleeping, </a:t>
            </a:r>
            <a:br>
              <a:rPr lang="en-US" sz="2400" dirty="0" smtClean="0"/>
            </a:br>
            <a:r>
              <a:rPr lang="en-US" sz="2400" dirty="0" smtClean="0"/>
              <a:t>brush and wash in bistre, 24.5x20.3cm, about 1655.   </a:t>
            </a:r>
            <a:endParaRPr lang="en-US" sz="2400" dirty="0"/>
          </a:p>
        </p:txBody>
      </p:sp>
      <p:pic>
        <p:nvPicPr>
          <p:cNvPr id="4" name="Content Placeholder 3" descr="20200831_170129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0317" y="1600200"/>
            <a:ext cx="4092913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Rembrandt van Rijn,</a:t>
            </a:r>
            <a:br>
              <a:rPr lang="en-US" sz="2400" dirty="0" smtClean="0"/>
            </a:br>
            <a:r>
              <a:rPr lang="en-US" sz="2400" dirty="0" smtClean="0"/>
              <a:t>Seated Old Man,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 </a:t>
            </a:r>
            <a:r>
              <a:rPr lang="en-US" sz="2400" dirty="0" smtClean="0"/>
              <a:t>chalk, </a:t>
            </a:r>
            <a:r>
              <a:rPr lang="en-US" sz="2400" dirty="0" smtClean="0"/>
              <a:t>15.7</a:t>
            </a:r>
            <a:r>
              <a:rPr lang="en-US" sz="2400" dirty="0" smtClean="0"/>
              <a:t>x14.7cm, 1630. </a:t>
            </a:r>
            <a:endParaRPr lang="en-US" sz="2400" dirty="0"/>
          </a:p>
        </p:txBody>
      </p:sp>
      <p:pic>
        <p:nvPicPr>
          <p:cNvPr id="4" name="Content Placeholder 3" descr="20200831_165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472096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Rembrandt van Rijn, </a:t>
            </a:r>
            <a:endParaRPr lang="en-US" sz="2400" dirty="0"/>
          </a:p>
        </p:txBody>
      </p:sp>
      <p:pic>
        <p:nvPicPr>
          <p:cNvPr id="4" name="Content Placeholder 3" descr="20200831_17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2676" y="1600200"/>
            <a:ext cx="3843209" cy="5029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126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OAS zimski semestar Predmet:  Linija četvrta nedelja</vt:lpstr>
      <vt:lpstr>Rembrandt Van Rijn crteži</vt:lpstr>
      <vt:lpstr>Rembrandt van Rijn, Self-portrait,  Pen and bistre, brush and Indian ink, 12.7x9.5cm, about 1629. </vt:lpstr>
      <vt:lpstr>Rembrandt van Rijn,  Three Women Looking Out from an Open Door,  brush, pen and wash, 25x19cm, about 1635-45. </vt:lpstr>
      <vt:lpstr>Rembrandt van Rijn, Saskya Lying in Bed, a Woman Sitting at her Feet,  brush, pen and wash in bistre, and some Indian ink, 22.8x16.5cm, about 1635-38. </vt:lpstr>
      <vt:lpstr>Rembrandt van Rijn, Old Man Seated in an Armchair,  red and black chalk,  22.6x1 .7cm, 1631.</vt:lpstr>
      <vt:lpstr>Rembrandt van Rijn, A Woman Sleeping,  brush and wash in bistre, 24.5x20.3cm, about 1655.   </vt:lpstr>
      <vt:lpstr>Rembrandt van Rijn, Seated Old Man,  red chalk, 15.7x14.7cm, 1630. </vt:lpstr>
      <vt:lpstr>Rembrandt van Rijn, </vt:lpstr>
      <vt:lpstr>Rembrandt van Rijn, Woman Seated, in an Oriental Costume,  brush, pen and wash, white body color, 20x16.2cm </vt:lpstr>
      <vt:lpstr>Rembrandt van Rijn, Lioness Eating a Bird,  black chalk and Indian ink wash, heightened with white, 12.7x23.8cm, </vt:lpstr>
      <vt:lpstr>Rembrandt van Rijn, The Presentation in the Temple, pen and bistre, 18x19cm, about 1640.  </vt:lpstr>
      <vt:lpstr>Rembrandt van Rijn,  A Woman Seated on the Ground Suckling a Child, Pen and bistre, 17.5x15.3cm, about 1635-40.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65</cp:revision>
  <dcterms:created xsi:type="dcterms:W3CDTF">2020-08-14T22:06:45Z</dcterms:created>
  <dcterms:modified xsi:type="dcterms:W3CDTF">2020-09-01T23:28:01Z</dcterms:modified>
</cp:coreProperties>
</file>