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>
        <p:scale>
          <a:sx n="110" d="100"/>
          <a:sy n="110" d="100"/>
        </p:scale>
        <p:origin x="4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OAS </a:t>
            </a:r>
            <a:r>
              <a:rPr lang="en-US" sz="2400" dirty="0" err="1" smtClean="0"/>
              <a:t>zimski</a:t>
            </a:r>
            <a:r>
              <a:rPr lang="en-US" sz="2400" dirty="0" smtClean="0"/>
              <a:t> </a:t>
            </a:r>
            <a:r>
              <a:rPr lang="en-US" sz="2400" dirty="0" err="1" smtClean="0"/>
              <a:t>semestar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Predmet</a:t>
            </a:r>
            <a:r>
              <a:rPr lang="en-US" sz="2400" dirty="0" smtClean="0"/>
              <a:t>:  </a:t>
            </a:r>
            <a:r>
              <a:rPr lang="en-US" sz="2400" dirty="0" err="1" smtClean="0"/>
              <a:t>Crtanje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uvodom</a:t>
            </a:r>
            <a:r>
              <a:rPr lang="en-US" sz="2400" dirty="0" smtClean="0"/>
              <a:t> u </a:t>
            </a:r>
            <a:r>
              <a:rPr lang="en-US" sz="2400" dirty="0" err="1" smtClean="0"/>
              <a:t>boje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r-Latn-RS" sz="2400" dirty="0" err="1" smtClean="0"/>
              <a:t>č</a:t>
            </a:r>
            <a:r>
              <a:rPr lang="en-US" sz="2400" dirty="0" err="1" smtClean="0"/>
              <a:t>etvrta</a:t>
            </a:r>
            <a:r>
              <a:rPr lang="en-US" sz="2400" dirty="0" smtClean="0"/>
              <a:t> </a:t>
            </a:r>
            <a:r>
              <a:rPr lang="en-US" sz="2400" dirty="0" err="1" smtClean="0"/>
              <a:t>nedelja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495800"/>
            <a:ext cx="4495800" cy="1143000"/>
          </a:xfrm>
        </p:spPr>
        <p:txBody>
          <a:bodyPr numCol="2">
            <a:normAutofit/>
          </a:bodyPr>
          <a:lstStyle/>
          <a:p>
            <a:pPr algn="l"/>
            <a:r>
              <a:rPr lang="en-US" sz="1400" dirty="0" smtClean="0"/>
              <a:t>II </a:t>
            </a:r>
            <a:r>
              <a:rPr lang="en-US" sz="1400" dirty="0" err="1" smtClean="0"/>
              <a:t>godina</a:t>
            </a:r>
            <a:r>
              <a:rPr lang="en-US" sz="1400" dirty="0" smtClean="0"/>
              <a:t> </a:t>
            </a:r>
          </a:p>
          <a:p>
            <a:pPr algn="l"/>
            <a:r>
              <a:rPr lang="en-US" sz="1400" dirty="0" err="1" smtClean="0"/>
              <a:t>Predmet</a:t>
            </a:r>
            <a:r>
              <a:rPr lang="en-US" sz="1400" dirty="0" smtClean="0"/>
              <a:t>:  </a:t>
            </a:r>
            <a:r>
              <a:rPr lang="en-US" sz="1400" dirty="0" err="1" smtClean="0"/>
              <a:t>Crtanje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uvodom</a:t>
            </a:r>
            <a:r>
              <a:rPr lang="en-US" sz="1400" dirty="0" smtClean="0"/>
              <a:t> u </a:t>
            </a:r>
            <a:r>
              <a:rPr lang="en-US" sz="1400" dirty="0" err="1" smtClean="0"/>
              <a:t>boje</a:t>
            </a:r>
            <a:endParaRPr lang="en-US" sz="1400" dirty="0" smtClean="0"/>
          </a:p>
          <a:p>
            <a:pPr algn="l"/>
            <a:r>
              <a:rPr lang="en-US" sz="1400" dirty="0" err="1" smtClean="0"/>
              <a:t>Vanr</a:t>
            </a:r>
            <a:r>
              <a:rPr lang="en-US" sz="1400" dirty="0" smtClean="0"/>
              <a:t>. </a:t>
            </a:r>
            <a:r>
              <a:rPr lang="en-US" sz="1400" dirty="0" err="1" smtClean="0"/>
              <a:t>profesor</a:t>
            </a:r>
            <a:r>
              <a:rPr lang="en-US" sz="1400" dirty="0" smtClean="0"/>
              <a:t> Ana </a:t>
            </a:r>
            <a:r>
              <a:rPr lang="en-US" sz="1400" dirty="0" err="1" smtClean="0"/>
              <a:t>Cerovi</a:t>
            </a:r>
            <a:r>
              <a:rPr lang="sr-Latn-RS" sz="1400" smtClean="0"/>
              <a:t>ć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050" y="5472624"/>
            <a:ext cx="1307269" cy="1307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n-US" sz="2400" dirty="0" err="1" smtClean="0"/>
              <a:t>zna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poma</a:t>
            </a:r>
            <a:r>
              <a:rPr lang="sr-Latn-RS" sz="2400" dirty="0" smtClean="0"/>
              <a:t>ž</a:t>
            </a:r>
            <a:r>
              <a:rPr lang="en-US" sz="2400" dirty="0" smtClean="0"/>
              <a:t>u  </a:t>
            </a:r>
            <a:r>
              <a:rPr lang="en-US" sz="2400" dirty="0" err="1" smtClean="0"/>
              <a:t>stvaranje</a:t>
            </a:r>
            <a:r>
              <a:rPr lang="en-US" sz="2400" dirty="0" smtClean="0"/>
              <a:t> </a:t>
            </a:r>
            <a:r>
              <a:rPr lang="en-US" sz="2400" dirty="0" err="1" smtClean="0"/>
              <a:t>razli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itih</a:t>
            </a:r>
            <a:r>
              <a:rPr lang="en-US" sz="2400" dirty="0" smtClean="0"/>
              <a:t> </a:t>
            </a:r>
            <a:r>
              <a:rPr lang="en-US" sz="2400" dirty="0" err="1" smtClean="0"/>
              <a:t>iluzija</a:t>
            </a:r>
            <a:r>
              <a:rPr lang="en-US" sz="2400" dirty="0" smtClean="0"/>
              <a:t> </a:t>
            </a:r>
            <a:r>
              <a:rPr lang="en-US" sz="2400" dirty="0" err="1" smtClean="0"/>
              <a:t>dubine</a:t>
            </a:r>
            <a:r>
              <a:rPr lang="en-US" sz="2400" dirty="0" smtClean="0"/>
              <a:t>. </a:t>
            </a:r>
            <a:r>
              <a:rPr lang="en-US" sz="2400" dirty="0" err="1" smtClean="0"/>
              <a:t>Znate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sami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planine</a:t>
            </a:r>
            <a:r>
              <a:rPr lang="en-US" sz="2400" dirty="0" smtClean="0"/>
              <a:t> u </a:t>
            </a:r>
            <a:r>
              <a:rPr lang="en-US" sz="2400" dirty="0" err="1" smtClean="0"/>
              <a:t>daljini</a:t>
            </a:r>
            <a:r>
              <a:rPr lang="en-US" sz="2400" dirty="0" smtClean="0"/>
              <a:t> </a:t>
            </a:r>
            <a:r>
              <a:rPr lang="en-US" sz="2400" dirty="0" err="1" smtClean="0"/>
              <a:t>plave</a:t>
            </a:r>
            <a:r>
              <a:rPr lang="en-US" sz="2400" dirty="0" smtClean="0"/>
              <a:t> 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u </a:t>
            </a:r>
            <a:r>
              <a:rPr lang="en-US" sz="2400" dirty="0" err="1" smtClean="0"/>
              <a:t>daljini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ble</a:t>
            </a:r>
            <a:r>
              <a:rPr lang="sr-Latn-RS" sz="2400" dirty="0" smtClean="0"/>
              <a:t>đ</a:t>
            </a:r>
            <a:r>
              <a:rPr lang="en-US" sz="2400" dirty="0" smtClean="0"/>
              <a:t>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hladnije</a:t>
            </a:r>
            <a:r>
              <a:rPr lang="en-US" sz="2400" dirty="0" smtClean="0"/>
              <a:t>. Te </a:t>
            </a:r>
            <a:r>
              <a:rPr lang="en-US" sz="2400" dirty="0" err="1" smtClean="0"/>
              <a:t>osobine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slikari</a:t>
            </a:r>
            <a:r>
              <a:rPr lang="en-US" sz="2400" dirty="0" smtClean="0"/>
              <a:t> </a:t>
            </a:r>
            <a:r>
              <a:rPr lang="en-US" sz="2400" dirty="0" err="1" smtClean="0"/>
              <a:t>rado</a:t>
            </a:r>
            <a:r>
              <a:rPr lang="en-US" sz="2400" dirty="0" smtClean="0"/>
              <a:t> </a:t>
            </a:r>
            <a:r>
              <a:rPr lang="en-US" sz="2400" dirty="0" err="1" smtClean="0"/>
              <a:t>koriste</a:t>
            </a:r>
            <a:r>
              <a:rPr lang="en-US" sz="2400" dirty="0" smtClean="0"/>
              <a:t>. </a:t>
            </a:r>
            <a:r>
              <a:rPr lang="en-US" sz="2400" dirty="0" err="1" smtClean="0"/>
              <a:t>Zato</a:t>
            </a:r>
            <a:r>
              <a:rPr lang="en-US" sz="2400" dirty="0" smtClean="0"/>
              <a:t>,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obzira</a:t>
            </a:r>
            <a:r>
              <a:rPr lang="en-US" sz="2400" dirty="0" smtClean="0"/>
              <a:t> </a:t>
            </a:r>
            <a:r>
              <a:rPr lang="en-US" sz="2400" dirty="0" err="1" smtClean="0"/>
              <a:t>koliko</a:t>
            </a:r>
            <a:r>
              <a:rPr lang="en-US" sz="2400" dirty="0" smtClean="0"/>
              <a:t> </a:t>
            </a:r>
            <a:r>
              <a:rPr lang="en-US" sz="2400" dirty="0" err="1" smtClean="0"/>
              <a:t>linearnom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perspektivom</a:t>
            </a:r>
            <a:r>
              <a:rPr lang="en-US" sz="2400" dirty="0" smtClean="0"/>
              <a:t> u </a:t>
            </a:r>
            <a:r>
              <a:rPr lang="en-US" sz="2400" dirty="0" err="1" smtClean="0"/>
              <a:t>nekoj</a:t>
            </a:r>
            <a:r>
              <a:rPr lang="en-US" sz="2400" dirty="0" smtClean="0"/>
              <a:t> </a:t>
            </a:r>
            <a:r>
              <a:rPr lang="en-US" sz="2400" dirty="0" err="1" smtClean="0"/>
              <a:t>slici</a:t>
            </a:r>
            <a:r>
              <a:rPr lang="en-US" sz="2400" dirty="0" smtClean="0"/>
              <a:t> mo</a:t>
            </a:r>
            <a:r>
              <a:rPr lang="sr-Latn-RS" sz="2400" dirty="0" smtClean="0"/>
              <a:t>ž</a:t>
            </a:r>
            <a:r>
              <a:rPr lang="en-US" sz="2400" dirty="0" smtClean="0"/>
              <a:t>e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stvori</a:t>
            </a:r>
            <a:r>
              <a:rPr lang="en-US" sz="2400" dirty="0" smtClean="0"/>
              <a:t> </a:t>
            </a:r>
            <a:r>
              <a:rPr lang="en-US" sz="2400" dirty="0" err="1" smtClean="0"/>
              <a:t>neka</a:t>
            </a:r>
            <a:r>
              <a:rPr lang="en-US" sz="2400" dirty="0" smtClean="0"/>
              <a:t> </a:t>
            </a:r>
            <a:r>
              <a:rPr lang="en-US" sz="2400" dirty="0" err="1" smtClean="0"/>
              <a:t>iluzija</a:t>
            </a:r>
            <a:r>
              <a:rPr lang="en-US" sz="2400" dirty="0" smtClean="0"/>
              <a:t> </a:t>
            </a:r>
            <a:r>
              <a:rPr lang="en-US" sz="2400" dirty="0" err="1" smtClean="0"/>
              <a:t>dubine</a:t>
            </a:r>
            <a:r>
              <a:rPr lang="en-US" sz="2400" dirty="0" smtClean="0"/>
              <a:t>, </a:t>
            </a:r>
            <a:r>
              <a:rPr lang="en-US" sz="2400" dirty="0" err="1" smtClean="0"/>
              <a:t>vodite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o </a:t>
            </a:r>
            <a:r>
              <a:rPr lang="en-US" sz="2400" dirty="0" err="1" smtClean="0"/>
              <a:t>bojama</a:t>
            </a:r>
            <a:r>
              <a:rPr lang="en-US" sz="2400" dirty="0" smtClean="0"/>
              <a:t>.   One </a:t>
            </a:r>
            <a:r>
              <a:rPr lang="en-US" sz="2400" dirty="0" err="1" smtClean="0"/>
              <a:t>isto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sla</a:t>
            </a:r>
            <a:r>
              <a:rPr lang="sr-Latn-RS" sz="2400" dirty="0" smtClean="0"/>
              <a:t>ž</a:t>
            </a:r>
            <a:r>
              <a:rPr lang="en-US" sz="2400" dirty="0" smtClean="0"/>
              <a:t>u </a:t>
            </a:r>
            <a:r>
              <a:rPr lang="sr-Latn-RS" sz="2400" dirty="0" smtClean="0"/>
              <a:t>i </a:t>
            </a:r>
            <a:r>
              <a:rPr lang="en-US" sz="2400" dirty="0" err="1" smtClean="0"/>
              <a:t>da</a:t>
            </a:r>
            <a:r>
              <a:rPr lang="en-US" sz="2400" dirty="0" smtClean="0"/>
              <a:t> se ne </a:t>
            </a:r>
            <a:r>
              <a:rPr lang="en-US" sz="2400" dirty="0" err="1" smtClean="0"/>
              <a:t>sla</a:t>
            </a:r>
            <a:r>
              <a:rPr lang="sr-Latn-RS" sz="2400" dirty="0" smtClean="0"/>
              <a:t>ž</a:t>
            </a:r>
            <a:r>
              <a:rPr lang="en-US" sz="2400" dirty="0" smtClean="0"/>
              <a:t>u </a:t>
            </a:r>
            <a:r>
              <a:rPr lang="en-US" sz="2400" dirty="0" err="1" smtClean="0"/>
              <a:t>sa</a:t>
            </a:r>
            <a:r>
              <a:rPr lang="en-US" sz="2400" dirty="0" smtClean="0"/>
              <a:t> tom </a:t>
            </a:r>
            <a:r>
              <a:rPr lang="en-US" sz="2400" dirty="0" err="1" smtClean="0"/>
              <a:t>dubinom</a:t>
            </a:r>
            <a:r>
              <a:rPr lang="en-US" sz="2400" dirty="0" smtClean="0"/>
              <a:t>. A</a:t>
            </a:r>
            <a:r>
              <a:rPr lang="sr-Latn-RS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err="1" smtClean="0"/>
              <a:t>donosi</a:t>
            </a:r>
            <a:r>
              <a:rPr lang="en-US" sz="2400" dirty="0" smtClean="0"/>
              <a:t> </a:t>
            </a:r>
            <a:r>
              <a:rPr lang="en-US" sz="2400" dirty="0" err="1" smtClean="0"/>
              <a:t>slici</a:t>
            </a:r>
            <a:r>
              <a:rPr lang="en-US" sz="2400" dirty="0" smtClean="0"/>
              <a:t> </a:t>
            </a:r>
            <a:r>
              <a:rPr lang="en-US" sz="2400" dirty="0" err="1" smtClean="0"/>
              <a:t>uvek</a:t>
            </a:r>
            <a:r>
              <a:rPr lang="en-US" sz="2400" dirty="0" smtClean="0"/>
              <a:t> </a:t>
            </a:r>
            <a:r>
              <a:rPr lang="en-US" sz="2400" dirty="0" err="1" smtClean="0"/>
              <a:t>nove</a:t>
            </a:r>
            <a:r>
              <a:rPr lang="en-US" sz="2400" dirty="0" smtClean="0"/>
              <a:t> </a:t>
            </a:r>
            <a:r>
              <a:rPr lang="en-US" sz="2400" dirty="0" err="1" smtClean="0"/>
              <a:t>veze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nove</a:t>
            </a:r>
            <a:r>
              <a:rPr lang="en-US" sz="2400" dirty="0" smtClean="0"/>
              <a:t> </a:t>
            </a:r>
            <a:r>
              <a:rPr lang="en-US" sz="2400" dirty="0" err="1" smtClean="0"/>
              <a:t>napetosti</a:t>
            </a:r>
            <a:r>
              <a:rPr lang="en-US" sz="2400" dirty="0" smtClean="0"/>
              <a:t> , </a:t>
            </a:r>
            <a:r>
              <a:rPr lang="en-US" sz="2400" dirty="0" err="1" smtClean="0"/>
              <a:t>zatezanja</a:t>
            </a:r>
            <a:r>
              <a:rPr lang="en-US" sz="2400" dirty="0" smtClean="0"/>
              <a:t> – </a:t>
            </a:r>
            <a:r>
              <a:rPr lang="en-US" sz="2400" dirty="0" err="1" smtClean="0"/>
              <a:t>nove</a:t>
            </a:r>
            <a:r>
              <a:rPr lang="en-US" sz="2400" dirty="0" smtClean="0"/>
              <a:t> </a:t>
            </a:r>
            <a:r>
              <a:rPr lang="en-US" sz="2400" dirty="0" err="1" smtClean="0"/>
              <a:t>opa</a:t>
            </a:r>
            <a:r>
              <a:rPr lang="sr-Latn-RS" sz="2400" dirty="0" smtClean="0"/>
              <a:t>ž</a:t>
            </a:r>
            <a:r>
              <a:rPr lang="en-US" sz="2400" dirty="0" err="1" smtClean="0"/>
              <a:t>ajne</a:t>
            </a:r>
            <a:r>
              <a:rPr lang="en-US" sz="2400" dirty="0" smtClean="0"/>
              <a:t> </a:t>
            </a:r>
            <a:r>
              <a:rPr lang="en-US" sz="2400" dirty="0" err="1" smtClean="0"/>
              <a:t>sile</a:t>
            </a:r>
            <a:r>
              <a:rPr lang="en-US" sz="2400" dirty="0" smtClean="0"/>
              <a:t>. *</a:t>
            </a:r>
            <a:endParaRPr lang="sr-Latn-R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* </a:t>
            </a:r>
            <a:r>
              <a:rPr lang="en-US" dirty="0" err="1" smtClean="0"/>
              <a:t>Ljubomir</a:t>
            </a:r>
            <a:r>
              <a:rPr lang="en-US" dirty="0" smtClean="0"/>
              <a:t> </a:t>
            </a:r>
            <a:r>
              <a:rPr lang="en-US" dirty="0" err="1" smtClean="0"/>
              <a:t>Gligorijev</a:t>
            </a:r>
            <a:r>
              <a:rPr lang="sr-Latn-RS" dirty="0" smtClean="0"/>
              <a:t>ić</a:t>
            </a:r>
            <a:r>
              <a:rPr lang="en-US" dirty="0" smtClean="0"/>
              <a:t>: </a:t>
            </a:r>
            <a:r>
              <a:rPr lang="en-US" dirty="0" err="1" smtClean="0"/>
              <a:t>Gledanje</a:t>
            </a:r>
            <a:r>
              <a:rPr lang="en-US" dirty="0" smtClean="0"/>
              <a:t> </a:t>
            </a:r>
            <a:r>
              <a:rPr lang="en-US" dirty="0" err="1" smtClean="0"/>
              <a:t>likovnog</a:t>
            </a:r>
            <a:r>
              <a:rPr lang="en-US" dirty="0" smtClean="0"/>
              <a:t> </a:t>
            </a:r>
            <a:r>
              <a:rPr lang="en-US" dirty="0" err="1" smtClean="0"/>
              <a:t>dela</a:t>
            </a:r>
            <a:r>
              <a:rPr lang="en-US" dirty="0" smtClean="0"/>
              <a:t>, </a:t>
            </a:r>
            <a:r>
              <a:rPr lang="en-US" smtClean="0"/>
              <a:t>Umetnost-Ud</a:t>
            </a:r>
            <a:r>
              <a:rPr lang="sr-Latn-RS" dirty="0" smtClean="0"/>
              <a:t>ž</a:t>
            </a:r>
            <a:r>
              <a:rPr lang="en-US" dirty="0" err="1" smtClean="0"/>
              <a:t>benik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I </a:t>
            </a:r>
            <a:r>
              <a:rPr lang="en-US" dirty="0" err="1" smtClean="0"/>
              <a:t>razred</a:t>
            </a:r>
            <a:r>
              <a:rPr lang="en-US" dirty="0" smtClean="0"/>
              <a:t> </a:t>
            </a:r>
            <a:r>
              <a:rPr lang="en-US" dirty="0" err="1" smtClean="0"/>
              <a:t>srednjeg</a:t>
            </a:r>
            <a:r>
              <a:rPr lang="en-US" dirty="0" smtClean="0"/>
              <a:t> </a:t>
            </a:r>
            <a:r>
              <a:rPr lang="en-US" dirty="0" err="1" smtClean="0"/>
              <a:t>usmerenog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en-US" dirty="0" smtClean="0"/>
              <a:t>, </a:t>
            </a:r>
            <a:r>
              <a:rPr lang="en-US" dirty="0" err="1" smtClean="0"/>
              <a:t>Zavod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ud</a:t>
            </a:r>
            <a:r>
              <a:rPr lang="sr-Latn-RS" dirty="0" smtClean="0"/>
              <a:t>ž</a:t>
            </a:r>
            <a:r>
              <a:rPr lang="en-US" dirty="0" err="1" smtClean="0"/>
              <a:t>benike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nastavna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, Nota, Beograd-</a:t>
            </a:r>
            <a:r>
              <a:rPr lang="en-US" dirty="0" err="1" smtClean="0"/>
              <a:t>Knja</a:t>
            </a:r>
            <a:r>
              <a:rPr lang="sr-Latn-RS" dirty="0" smtClean="0"/>
              <a:t>ž</a:t>
            </a:r>
            <a:r>
              <a:rPr lang="en-US" dirty="0" err="1" smtClean="0"/>
              <a:t>evac</a:t>
            </a:r>
            <a:r>
              <a:rPr lang="en-US" dirty="0" smtClean="0"/>
              <a:t>, 1979. 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Tople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hladne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endParaRPr lang="en-US" sz="2400" dirty="0"/>
          </a:p>
        </p:txBody>
      </p:sp>
      <p:pic>
        <p:nvPicPr>
          <p:cNvPr id="4" name="Content Placeholder 3" descr="20200831_165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447800"/>
            <a:ext cx="5306206" cy="5029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Odnos</a:t>
            </a:r>
            <a:r>
              <a:rPr lang="en-US" sz="3200" dirty="0" smtClean="0"/>
              <a:t> </a:t>
            </a:r>
            <a:r>
              <a:rPr lang="en-US" sz="3200" dirty="0" err="1" smtClean="0"/>
              <a:t>boja</a:t>
            </a:r>
            <a:r>
              <a:rPr lang="en-US" sz="3200" dirty="0" smtClean="0"/>
              <a:t> u </a:t>
            </a:r>
            <a:r>
              <a:rPr lang="en-US" sz="3200" dirty="0" err="1" smtClean="0"/>
              <a:t>prostoru</a:t>
            </a:r>
            <a:r>
              <a:rPr lang="en-US" sz="3200" dirty="0" smtClean="0"/>
              <a:t> </a:t>
            </a:r>
            <a:r>
              <a:rPr lang="en-US" sz="3200" dirty="0" err="1" smtClean="0"/>
              <a:t>slike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 </a:t>
            </a:r>
            <a:r>
              <a:rPr lang="en-US" sz="2400" dirty="0" err="1" smtClean="0"/>
              <a:t>likovnoj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primenjenoj</a:t>
            </a:r>
            <a:r>
              <a:rPr lang="en-US" sz="2400" dirty="0" smtClean="0"/>
              <a:t> </a:t>
            </a:r>
            <a:r>
              <a:rPr lang="en-US" sz="2400" dirty="0" err="1" smtClean="0"/>
              <a:t>umetnosti</a:t>
            </a:r>
            <a:r>
              <a:rPr lang="en-US" sz="2400" dirty="0" smtClean="0"/>
              <a:t> </a:t>
            </a:r>
            <a:r>
              <a:rPr lang="en-US" sz="2400" dirty="0" err="1" smtClean="0"/>
              <a:t>slede</a:t>
            </a:r>
            <a:r>
              <a:rPr lang="sr-Latn-RS" sz="2400" dirty="0" smtClean="0"/>
              <a:t>će</a:t>
            </a:r>
            <a:r>
              <a:rPr lang="en-US" sz="2400" dirty="0" smtClean="0"/>
              <a:t> tri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smatraju</a:t>
            </a:r>
            <a:r>
              <a:rPr lang="en-US" sz="2400" dirty="0" smtClean="0"/>
              <a:t> se </a:t>
            </a:r>
            <a:r>
              <a:rPr lang="en-US" sz="2400" dirty="0" err="1" smtClean="0"/>
              <a:t>primarnim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osnovnim</a:t>
            </a:r>
            <a:r>
              <a:rPr lang="en-US" sz="2400" dirty="0" smtClean="0"/>
              <a:t>: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uta</a:t>
            </a:r>
            <a:r>
              <a:rPr lang="en-US" sz="2400" dirty="0" smtClean="0"/>
              <a:t>, </a:t>
            </a:r>
            <a:r>
              <a:rPr lang="en-US" sz="2400" dirty="0" err="1" smtClean="0"/>
              <a:t>plava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crvena</a:t>
            </a:r>
            <a:r>
              <a:rPr lang="en-US" sz="2400" dirty="0" smtClean="0"/>
              <a:t>. </a:t>
            </a:r>
            <a:r>
              <a:rPr lang="en-US" sz="2400" dirty="0" err="1" smtClean="0"/>
              <a:t>Dopunske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komplementarne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: </a:t>
            </a:r>
            <a:r>
              <a:rPr lang="en-US" sz="2400" dirty="0" err="1" smtClean="0"/>
              <a:t>ljubi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asta</a:t>
            </a:r>
            <a:r>
              <a:rPr lang="en-US" sz="2400" dirty="0" smtClean="0"/>
              <a:t>, </a:t>
            </a:r>
            <a:r>
              <a:rPr lang="en-US" sz="2400" dirty="0" err="1" smtClean="0"/>
              <a:t>zelena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narand</a:t>
            </a:r>
            <a:r>
              <a:rPr lang="sr-Latn-RS" sz="2400" dirty="0" smtClean="0"/>
              <a:t>ž</a:t>
            </a:r>
            <a:r>
              <a:rPr lang="en-US" sz="2400" dirty="0" err="1" smtClean="0"/>
              <a:t>asta</a:t>
            </a:r>
            <a:r>
              <a:rPr lang="en-US" sz="2400" dirty="0" smtClean="0"/>
              <a:t>. </a:t>
            </a:r>
            <a:r>
              <a:rPr lang="en-US" sz="2400" dirty="0" err="1" smtClean="0"/>
              <a:t>Ove</a:t>
            </a:r>
            <a:r>
              <a:rPr lang="en-US" sz="2400" dirty="0" smtClean="0"/>
              <a:t> </a:t>
            </a:r>
            <a:r>
              <a:rPr lang="en-US" sz="2400" dirty="0" err="1" smtClean="0"/>
              <a:t>dopunske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dobijaju</a:t>
            </a:r>
            <a:r>
              <a:rPr lang="en-US" sz="2400" dirty="0" smtClean="0"/>
              <a:t> se me</a:t>
            </a:r>
            <a:r>
              <a:rPr lang="sr-Latn-RS" sz="2400" dirty="0" smtClean="0"/>
              <a:t>š</a:t>
            </a:r>
            <a:r>
              <a:rPr lang="en-US" sz="2400" dirty="0" err="1" smtClean="0"/>
              <a:t>anjem</a:t>
            </a:r>
            <a:r>
              <a:rPr lang="en-US" sz="2400" dirty="0" smtClean="0"/>
              <a:t> </a:t>
            </a:r>
            <a:r>
              <a:rPr lang="en-US" sz="2400" dirty="0" err="1" smtClean="0"/>
              <a:t>dveju</a:t>
            </a:r>
            <a:r>
              <a:rPr lang="en-US" sz="2400" dirty="0" smtClean="0"/>
              <a:t> </a:t>
            </a:r>
            <a:r>
              <a:rPr lang="en-US" sz="2400" dirty="0" err="1" smtClean="0"/>
              <a:t>preostalih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: - </a:t>
            </a:r>
            <a:r>
              <a:rPr lang="en-US" sz="2400" dirty="0" err="1" smtClean="0"/>
              <a:t>ljubi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asta</a:t>
            </a:r>
            <a:r>
              <a:rPr lang="en-US" sz="2400" dirty="0" smtClean="0"/>
              <a:t> – me</a:t>
            </a:r>
            <a:r>
              <a:rPr lang="sr-Latn-RS" sz="2400" dirty="0" smtClean="0"/>
              <a:t>š</a:t>
            </a:r>
            <a:r>
              <a:rPr lang="en-US" sz="2400" dirty="0" err="1" smtClean="0"/>
              <a:t>anjem</a:t>
            </a:r>
            <a:r>
              <a:rPr lang="en-US" sz="2400" dirty="0" smtClean="0"/>
              <a:t> </a:t>
            </a:r>
            <a:r>
              <a:rPr lang="en-US" sz="2400" dirty="0" err="1" smtClean="0"/>
              <a:t>crvene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plave</a:t>
            </a:r>
            <a:r>
              <a:rPr lang="en-US" sz="2400" dirty="0" smtClean="0"/>
              <a:t>: </a:t>
            </a:r>
            <a:r>
              <a:rPr lang="en-US" sz="2400" dirty="0" err="1" smtClean="0"/>
              <a:t>zelena</a:t>
            </a:r>
            <a:r>
              <a:rPr lang="en-US" sz="2400" dirty="0" smtClean="0"/>
              <a:t> – me</a:t>
            </a:r>
            <a:r>
              <a:rPr lang="sr-Latn-RS" sz="2400" dirty="0" smtClean="0"/>
              <a:t>š</a:t>
            </a:r>
            <a:r>
              <a:rPr lang="en-US" sz="2400" dirty="0" err="1" smtClean="0"/>
              <a:t>anjem</a:t>
            </a:r>
            <a:r>
              <a:rPr lang="en-US" sz="2400" dirty="0" smtClean="0"/>
              <a:t>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ute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plave</a:t>
            </a:r>
            <a:r>
              <a:rPr lang="en-US" sz="2400" dirty="0" smtClean="0"/>
              <a:t>: </a:t>
            </a:r>
            <a:r>
              <a:rPr lang="en-US" sz="2400" dirty="0" err="1" smtClean="0"/>
              <a:t>narand</a:t>
            </a:r>
            <a:r>
              <a:rPr lang="sr-Latn-RS" sz="2400" dirty="0" smtClean="0"/>
              <a:t>ž</a:t>
            </a:r>
            <a:r>
              <a:rPr lang="en-US" sz="2400" dirty="0" err="1" smtClean="0"/>
              <a:t>asta</a:t>
            </a:r>
            <a:r>
              <a:rPr lang="en-US" sz="2400" dirty="0" smtClean="0"/>
              <a:t>- me</a:t>
            </a:r>
            <a:r>
              <a:rPr lang="sr-Latn-RS" sz="2400" dirty="0" smtClean="0"/>
              <a:t>š</a:t>
            </a:r>
            <a:r>
              <a:rPr lang="en-US" sz="2400" dirty="0" err="1" smtClean="0"/>
              <a:t>anjem</a:t>
            </a:r>
            <a:r>
              <a:rPr lang="en-US" sz="2400" dirty="0" smtClean="0"/>
              <a:t> </a:t>
            </a:r>
            <a:r>
              <a:rPr lang="en-US" sz="2400" dirty="0" err="1" smtClean="0"/>
              <a:t>crvene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ute</a:t>
            </a:r>
            <a:r>
              <a:rPr lang="en-US" sz="2400" dirty="0" smtClean="0"/>
              <a:t>. *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* </a:t>
            </a:r>
            <a:r>
              <a:rPr lang="en-US" sz="1800" dirty="0" err="1" smtClean="0"/>
              <a:t>Radenko</a:t>
            </a:r>
            <a:r>
              <a:rPr lang="en-US" sz="1800" dirty="0" smtClean="0"/>
              <a:t> Mi</a:t>
            </a:r>
            <a:r>
              <a:rPr lang="sr-Latn-RS" sz="1800" dirty="0" smtClean="0"/>
              <a:t>š</a:t>
            </a:r>
            <a:r>
              <a:rPr lang="en-US" sz="1800" dirty="0" err="1" smtClean="0"/>
              <a:t>evi</a:t>
            </a:r>
            <a:r>
              <a:rPr lang="sr-Latn-RS" sz="1800" dirty="0" smtClean="0"/>
              <a:t>ć</a:t>
            </a:r>
            <a:r>
              <a:rPr lang="en-US" sz="1800" dirty="0" smtClean="0"/>
              <a:t>: </a:t>
            </a:r>
            <a:r>
              <a:rPr lang="en-US" sz="1800" dirty="0" err="1" smtClean="0"/>
              <a:t>Izbor</a:t>
            </a:r>
            <a:r>
              <a:rPr lang="en-US" sz="1800" dirty="0" smtClean="0"/>
              <a:t> </a:t>
            </a:r>
            <a:r>
              <a:rPr lang="en-US" sz="1800" dirty="0" err="1" smtClean="0"/>
              <a:t>tekstova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izu</a:t>
            </a:r>
            <a:r>
              <a:rPr lang="sr-Latn-RS" sz="1800" dirty="0" smtClean="0"/>
              <a:t>č</a:t>
            </a:r>
            <a:r>
              <a:rPr lang="en-US" sz="1800" dirty="0" err="1" smtClean="0"/>
              <a:t>avanje</a:t>
            </a:r>
            <a:r>
              <a:rPr lang="en-US" sz="1800" dirty="0" smtClean="0"/>
              <a:t> </a:t>
            </a:r>
            <a:r>
              <a:rPr lang="en-US" sz="1800" dirty="0" err="1" smtClean="0"/>
              <a:t>predmeta</a:t>
            </a:r>
            <a:r>
              <a:rPr lang="en-US" sz="1800" dirty="0" smtClean="0"/>
              <a:t> </a:t>
            </a:r>
            <a:r>
              <a:rPr lang="en-US" sz="1800" dirty="0" err="1" smtClean="0"/>
              <a:t>teorija</a:t>
            </a:r>
            <a:r>
              <a:rPr lang="en-US" sz="1800" dirty="0" smtClean="0"/>
              <a:t> </a:t>
            </a:r>
            <a:r>
              <a:rPr lang="en-US" sz="1800" dirty="0" err="1" smtClean="0"/>
              <a:t>forme</a:t>
            </a:r>
            <a:r>
              <a:rPr lang="en-US" sz="1800" dirty="0" smtClean="0"/>
              <a:t>, </a:t>
            </a:r>
            <a:r>
              <a:rPr lang="en-US" sz="1800" dirty="0" err="1" smtClean="0"/>
              <a:t>Univerzitet</a:t>
            </a:r>
            <a:r>
              <a:rPr lang="en-US" sz="1800" dirty="0" smtClean="0"/>
              <a:t> </a:t>
            </a:r>
            <a:r>
              <a:rPr lang="en-US" sz="1800" dirty="0" err="1" smtClean="0"/>
              <a:t>umetnosti</a:t>
            </a:r>
            <a:r>
              <a:rPr lang="en-US" sz="1800" dirty="0" smtClean="0"/>
              <a:t> u </a:t>
            </a:r>
            <a:r>
              <a:rPr lang="en-US" sz="1800" dirty="0" err="1" smtClean="0"/>
              <a:t>Beogradu</a:t>
            </a:r>
            <a:r>
              <a:rPr lang="en-US" sz="1800" dirty="0" smtClean="0"/>
              <a:t>, 1989.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izvedene</a:t>
            </a:r>
            <a:r>
              <a:rPr lang="en-US" dirty="0" smtClean="0"/>
              <a:t> </a:t>
            </a:r>
            <a:r>
              <a:rPr lang="en-US" dirty="0" err="1" smtClean="0"/>
              <a:t>boje</a:t>
            </a:r>
            <a:endParaRPr lang="en-US" dirty="0"/>
          </a:p>
        </p:txBody>
      </p:sp>
      <p:pic>
        <p:nvPicPr>
          <p:cNvPr id="7" name="Content Placeholder 6" descr="20200831_1652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64687"/>
            <a:ext cx="4040188" cy="3171664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2"/>
          </a:xfrm>
        </p:spPr>
        <p:txBody>
          <a:bodyPr/>
          <a:lstStyle/>
          <a:p>
            <a:r>
              <a:rPr lang="en-US" dirty="0" err="1" smtClean="0"/>
              <a:t>Parovi</a:t>
            </a:r>
            <a:r>
              <a:rPr lang="en-US" dirty="0" smtClean="0"/>
              <a:t> </a:t>
            </a:r>
            <a:r>
              <a:rPr lang="en-US" dirty="0" err="1" smtClean="0"/>
              <a:t>komplementarnih</a:t>
            </a:r>
            <a:r>
              <a:rPr lang="en-US" dirty="0" smtClean="0"/>
              <a:t> </a:t>
            </a:r>
            <a:r>
              <a:rPr lang="en-US" dirty="0" err="1" smtClean="0"/>
              <a:t>boja</a:t>
            </a:r>
            <a:endParaRPr lang="en-US" dirty="0"/>
          </a:p>
        </p:txBody>
      </p:sp>
      <p:pic>
        <p:nvPicPr>
          <p:cNvPr id="8" name="Content Placeholder 7" descr="20200831_1653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24650"/>
            <a:ext cx="4041775" cy="38517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tri </a:t>
            </a:r>
            <a:r>
              <a:rPr lang="en-US" sz="2400" dirty="0" err="1" smtClean="0"/>
              <a:t>osnovne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okupu</a:t>
            </a:r>
            <a:r>
              <a:rPr lang="en-US" sz="2400" dirty="0" smtClean="0"/>
              <a:t>, to </a:t>
            </a:r>
            <a:r>
              <a:rPr lang="en-US" sz="2400" dirty="0" err="1" smtClean="0"/>
              <a:t>daje</a:t>
            </a:r>
            <a:r>
              <a:rPr lang="en-US" sz="2400" dirty="0" smtClean="0"/>
              <a:t> </a:t>
            </a:r>
            <a:r>
              <a:rPr lang="en-US" sz="2400" dirty="0" err="1" smtClean="0"/>
              <a:t>ose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anje</a:t>
            </a:r>
            <a:r>
              <a:rPr lang="en-US" sz="2400" dirty="0" smtClean="0"/>
              <a:t> </a:t>
            </a:r>
            <a:r>
              <a:rPr lang="en-US" sz="2400" dirty="0" err="1" smtClean="0"/>
              <a:t>potpunosti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ravnote</a:t>
            </a:r>
            <a:r>
              <a:rPr lang="sr-Latn-RS" sz="2400" dirty="0" smtClean="0"/>
              <a:t>ž</a:t>
            </a:r>
            <a:r>
              <a:rPr lang="en-US" sz="2400" dirty="0" smtClean="0"/>
              <a:t>e. </a:t>
            </a:r>
            <a:r>
              <a:rPr lang="en-US" sz="2400" dirty="0" err="1" smtClean="0"/>
              <a:t>Pred</a:t>
            </a:r>
            <a:r>
              <a:rPr lang="en-US" sz="2400" dirty="0" smtClean="0"/>
              <a:t> parovima </a:t>
            </a:r>
            <a:r>
              <a:rPr lang="en-US" sz="2400" dirty="0" err="1" smtClean="0"/>
              <a:t>komplementarnih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imamo</a:t>
            </a:r>
            <a:r>
              <a:rPr lang="en-US" sz="2400" dirty="0" smtClean="0"/>
              <a:t> </a:t>
            </a:r>
            <a:r>
              <a:rPr lang="en-US" sz="2400" dirty="0" err="1" smtClean="0"/>
              <a:t>ose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anje</a:t>
            </a:r>
            <a:r>
              <a:rPr lang="en-US" sz="2400" dirty="0" smtClean="0"/>
              <a:t> </a:t>
            </a:r>
            <a:r>
              <a:rPr lang="en-US" sz="2400" dirty="0" err="1" smtClean="0"/>
              <a:t>potpunosti</a:t>
            </a:r>
            <a:r>
              <a:rPr lang="en-US" sz="2400" dirty="0" smtClean="0"/>
              <a:t>, pa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sr-Latn-RS" sz="2400" dirty="0" smtClean="0"/>
              <a:t>š</a:t>
            </a:r>
            <a:r>
              <a:rPr lang="en-US" sz="2400" dirty="0" smtClean="0"/>
              <a:t>e </a:t>
            </a:r>
            <a:r>
              <a:rPr lang="en-US" sz="2400" dirty="0" err="1" smtClean="0"/>
              <a:t>oko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 smtClean="0"/>
              <a:t>vidi</a:t>
            </a:r>
            <a:r>
              <a:rPr lang="en-US" sz="2400" dirty="0" smtClean="0"/>
              <a:t> </a:t>
            </a:r>
            <a:r>
              <a:rPr lang="en-US" sz="2400" dirty="0" err="1" smtClean="0"/>
              <a:t>jednu</a:t>
            </a:r>
            <a:r>
              <a:rPr lang="en-US" sz="2400" dirty="0" smtClean="0"/>
              <a:t> </a:t>
            </a:r>
            <a:r>
              <a:rPr lang="en-US" sz="2400" dirty="0" err="1" smtClean="0"/>
              <a:t>boju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sr-Latn-RS" sz="2400" dirty="0" smtClean="0"/>
              <a:t>ž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njoj</a:t>
            </a:r>
            <a:r>
              <a:rPr lang="en-US" sz="2400" dirty="0" smtClean="0"/>
              <a:t> </a:t>
            </a:r>
            <a:r>
              <a:rPr lang="en-US" sz="2400" dirty="0" err="1" smtClean="0"/>
              <a:t>komplementarnu</a:t>
            </a:r>
            <a:r>
              <a:rPr lang="en-US" sz="2400" dirty="0" smtClean="0"/>
              <a:t>. To </a:t>
            </a:r>
            <a:r>
              <a:rPr lang="en-US" sz="2400" dirty="0" err="1" smtClean="0"/>
              <a:t>ide</a:t>
            </a:r>
            <a:r>
              <a:rPr lang="en-US" sz="2400" dirty="0" smtClean="0"/>
              <a:t> </a:t>
            </a:r>
            <a:r>
              <a:rPr lang="en-US" sz="2400" dirty="0" err="1" smtClean="0"/>
              <a:t>dotle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gledamo</a:t>
            </a:r>
            <a:r>
              <a:rPr lang="en-US" sz="2400" dirty="0" smtClean="0"/>
              <a:t> du</a:t>
            </a:r>
            <a:r>
              <a:rPr lang="sr-Latn-RS" sz="2400" dirty="0" smtClean="0"/>
              <a:t>ž</a:t>
            </a:r>
            <a:r>
              <a:rPr lang="en-US" sz="2400" dirty="0" smtClean="0"/>
              <a:t>e u </a:t>
            </a:r>
            <a:r>
              <a:rPr lang="en-US" sz="2400" dirty="0" err="1" smtClean="0"/>
              <a:t>neku</a:t>
            </a:r>
            <a:r>
              <a:rPr lang="en-US" sz="2400" dirty="0" smtClean="0"/>
              <a:t> </a:t>
            </a:r>
            <a:r>
              <a:rPr lang="en-US" sz="2400" dirty="0" err="1" smtClean="0"/>
              <a:t>zelenu</a:t>
            </a:r>
            <a:r>
              <a:rPr lang="en-US" sz="2400" dirty="0" smtClean="0"/>
              <a:t> </a:t>
            </a:r>
            <a:r>
              <a:rPr lang="en-US" sz="2400" dirty="0" err="1" smtClean="0"/>
              <a:t>povr</a:t>
            </a:r>
            <a:r>
              <a:rPr lang="sr-Latn-RS" sz="2400" dirty="0" smtClean="0"/>
              <a:t>š</a:t>
            </a:r>
            <a:r>
              <a:rPr lang="en-US" sz="2400" dirty="0" err="1" smtClean="0"/>
              <a:t>inu</a:t>
            </a:r>
            <a:r>
              <a:rPr lang="en-US" sz="2400" dirty="0" smtClean="0"/>
              <a:t> , a </a:t>
            </a:r>
            <a:r>
              <a:rPr lang="en-US" sz="2400" dirty="0" err="1" smtClean="0"/>
              <a:t>zatim</a:t>
            </a:r>
            <a:r>
              <a:rPr lang="en-US" sz="2400" dirty="0" smtClean="0"/>
              <a:t> </a:t>
            </a:r>
            <a:r>
              <a:rPr lang="en-US" sz="2400" dirty="0" err="1" smtClean="0"/>
              <a:t>brzo</a:t>
            </a:r>
            <a:r>
              <a:rPr lang="en-US" sz="2400" dirty="0" smtClean="0"/>
              <a:t> pre</a:t>
            </a:r>
            <a:r>
              <a:rPr lang="sr-Latn-RS" sz="2400" dirty="0" smtClean="0"/>
              <a:t>đ</a:t>
            </a:r>
            <a:r>
              <a:rPr lang="en-US" sz="2400" dirty="0" err="1" smtClean="0"/>
              <a:t>emo</a:t>
            </a:r>
            <a:r>
              <a:rPr lang="en-US" sz="2400" dirty="0" smtClean="0"/>
              <a:t> </a:t>
            </a:r>
            <a:r>
              <a:rPr lang="en-US" sz="2400" dirty="0" err="1" smtClean="0"/>
              <a:t>pogledom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beo</a:t>
            </a:r>
            <a:r>
              <a:rPr lang="en-US" sz="2400" dirty="0" smtClean="0"/>
              <a:t> </a:t>
            </a:r>
            <a:r>
              <a:rPr lang="en-US" sz="2400" dirty="0" err="1" smtClean="0"/>
              <a:t>zid</a:t>
            </a:r>
            <a:r>
              <a:rPr lang="en-US" sz="2400" dirty="0" smtClean="0"/>
              <a:t>, vide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emo</a:t>
            </a:r>
            <a:r>
              <a:rPr lang="en-US" sz="2400" dirty="0" smtClean="0"/>
              <a:t> </a:t>
            </a:r>
            <a:r>
              <a:rPr lang="en-US" sz="2400" dirty="0" err="1" smtClean="0"/>
              <a:t>crvenu</a:t>
            </a:r>
            <a:r>
              <a:rPr lang="en-US" sz="2400" dirty="0" smtClean="0"/>
              <a:t> </a:t>
            </a:r>
            <a:r>
              <a:rPr lang="en-US" sz="2400" dirty="0" err="1" smtClean="0"/>
              <a:t>mrlju</a:t>
            </a:r>
            <a:r>
              <a:rPr lang="en-US" sz="2400" dirty="0" smtClean="0"/>
              <a:t>. </a:t>
            </a:r>
            <a:r>
              <a:rPr lang="en-US" sz="2400" dirty="0" err="1" smtClean="0"/>
              <a:t>Drugim</a:t>
            </a:r>
            <a:r>
              <a:rPr lang="en-US" sz="2400" dirty="0" smtClean="0"/>
              <a:t> re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ima</a:t>
            </a:r>
            <a:r>
              <a:rPr lang="en-US" sz="2400" dirty="0" smtClean="0"/>
              <a:t>, </a:t>
            </a: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 smtClean="0"/>
              <a:t>vidimo</a:t>
            </a:r>
            <a:r>
              <a:rPr lang="en-US" sz="2400" dirty="0" smtClean="0"/>
              <a:t> </a:t>
            </a:r>
            <a:r>
              <a:rPr lang="en-US" sz="2400" dirty="0" err="1" smtClean="0"/>
              <a:t>jednu</a:t>
            </a:r>
            <a:r>
              <a:rPr lang="en-US" sz="2400" dirty="0" smtClean="0"/>
              <a:t> </a:t>
            </a:r>
            <a:r>
              <a:rPr lang="en-US" sz="2400" dirty="0" err="1" smtClean="0"/>
              <a:t>komplementarnu</a:t>
            </a:r>
            <a:r>
              <a:rPr lang="en-US" sz="2400" dirty="0" smtClean="0"/>
              <a:t> </a:t>
            </a:r>
            <a:r>
              <a:rPr lang="en-US" sz="2400" dirty="0" err="1" smtClean="0"/>
              <a:t>boju</a:t>
            </a:r>
            <a:r>
              <a:rPr lang="en-US" sz="2400" dirty="0" smtClean="0"/>
              <a:t>, </a:t>
            </a:r>
            <a:r>
              <a:rPr lang="en-US" sz="2400" dirty="0" err="1" smtClean="0"/>
              <a:t>oko</a:t>
            </a:r>
            <a:r>
              <a:rPr lang="en-US" sz="2400" dirty="0" smtClean="0"/>
              <a:t> je “</a:t>
            </a:r>
            <a:r>
              <a:rPr lang="en-US" sz="2400" dirty="0" err="1" smtClean="0"/>
              <a:t>gladno</a:t>
            </a:r>
            <a:r>
              <a:rPr lang="en-US" sz="2400" dirty="0" smtClean="0"/>
              <a:t>” </a:t>
            </a:r>
            <a:r>
              <a:rPr lang="en-US" sz="2400" dirty="0" err="1" smtClean="0"/>
              <a:t>druge</a:t>
            </a:r>
            <a:r>
              <a:rPr lang="en-US" sz="2400" dirty="0" smtClean="0"/>
              <a:t>. Ono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ak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dirty="0" err="1" smtClean="0"/>
              <a:t>drugu</a:t>
            </a:r>
            <a:r>
              <a:rPr lang="en-US" sz="2400" dirty="0" smtClean="0"/>
              <a:t>, pa </a:t>
            </a:r>
            <a:r>
              <a:rPr lang="en-US" sz="2400" dirty="0" err="1" smtClean="0"/>
              <a:t>ako</a:t>
            </a:r>
            <a:r>
              <a:rPr lang="en-US" sz="2400" dirty="0" smtClean="0"/>
              <a:t> se </a:t>
            </a:r>
            <a:r>
              <a:rPr lang="en-US" sz="2400" dirty="0" err="1" smtClean="0"/>
              <a:t>desi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takve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sr-Latn-RS" sz="2400" dirty="0" smtClean="0"/>
              <a:t>đ</a:t>
            </a:r>
            <a:r>
              <a:rPr lang="en-US" sz="2400" dirty="0" smtClean="0"/>
              <a:t>u </a:t>
            </a:r>
            <a:r>
              <a:rPr lang="en-US" sz="2400" dirty="0" err="1" smtClean="0"/>
              <a:t>jedna</a:t>
            </a:r>
            <a:r>
              <a:rPr lang="en-US" sz="2400" dirty="0" smtClean="0"/>
              <a:t> pored </a:t>
            </a:r>
            <a:r>
              <a:rPr lang="en-US" sz="2400" dirty="0" err="1" smtClean="0"/>
              <a:t>druge</a:t>
            </a:r>
            <a:r>
              <a:rPr lang="en-US" sz="2400" dirty="0" smtClean="0"/>
              <a:t>, one ne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“</a:t>
            </a:r>
            <a:r>
              <a:rPr lang="en-US" sz="2400" dirty="0" err="1" smtClean="0"/>
              <a:t>tra</a:t>
            </a:r>
            <a:r>
              <a:rPr lang="sr-Latn-RS" sz="2400" dirty="0" smtClean="0"/>
              <a:t>ž</a:t>
            </a:r>
            <a:r>
              <a:rPr lang="en-US" sz="2400" dirty="0" smtClean="0"/>
              <a:t>e” </a:t>
            </a:r>
            <a:r>
              <a:rPr lang="en-US" sz="2400" dirty="0" err="1" smtClean="0"/>
              <a:t>da</a:t>
            </a:r>
            <a:r>
              <a:rPr lang="en-US" sz="2400" dirty="0" smtClean="0"/>
              <a:t> bi se </a:t>
            </a:r>
            <a:r>
              <a:rPr lang="en-US" sz="2400" dirty="0" err="1" smtClean="0"/>
              <a:t>dopunile</a:t>
            </a:r>
            <a:r>
              <a:rPr lang="en-US" sz="2400" dirty="0" smtClean="0"/>
              <a:t>, </a:t>
            </a:r>
            <a:r>
              <a:rPr lang="en-US" sz="2400" dirty="0" err="1" smtClean="0"/>
              <a:t>nego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ja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aju</a:t>
            </a:r>
            <a:r>
              <a:rPr lang="en-US" sz="2400" dirty="0" smtClean="0"/>
              <a:t> </a:t>
            </a:r>
            <a:r>
              <a:rPr lang="en-US" sz="2400" dirty="0" err="1" smtClean="0"/>
              <a:t>jedna</a:t>
            </a:r>
            <a:r>
              <a:rPr lang="en-US" sz="2400" dirty="0" smtClean="0"/>
              <a:t> </a:t>
            </a:r>
            <a:r>
              <a:rPr lang="en-US" sz="2400" dirty="0" err="1" smtClean="0"/>
              <a:t>drugu</a:t>
            </a:r>
            <a:r>
              <a:rPr lang="en-US" sz="2400" dirty="0" smtClean="0"/>
              <a:t>. One se </a:t>
            </a:r>
            <a:r>
              <a:rPr lang="en-US" sz="2400" dirty="0" err="1" smtClean="0"/>
              <a:t>dopunjavaju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poma</a:t>
            </a:r>
            <a:r>
              <a:rPr lang="sr-Latn-RS" sz="2400" dirty="0" smtClean="0"/>
              <a:t>ž</a:t>
            </a:r>
            <a:r>
              <a:rPr lang="en-US" sz="2400" dirty="0" smtClean="0"/>
              <a:t>u </a:t>
            </a:r>
            <a:r>
              <a:rPr lang="en-US" sz="2400" dirty="0" err="1" smtClean="0"/>
              <a:t>samostalnost</a:t>
            </a:r>
            <a:r>
              <a:rPr lang="en-US" sz="2400" dirty="0" smtClean="0"/>
              <a:t> </a:t>
            </a:r>
            <a:r>
              <a:rPr lang="en-US" sz="2400" dirty="0" err="1" smtClean="0"/>
              <a:t>jedna</a:t>
            </a:r>
            <a:r>
              <a:rPr lang="en-US" sz="2400" dirty="0" smtClean="0"/>
              <a:t> </a:t>
            </a:r>
            <a:r>
              <a:rPr lang="en-US" sz="2400" dirty="0" err="1" smtClean="0"/>
              <a:t>drugoj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slikar</a:t>
            </a:r>
            <a:r>
              <a:rPr lang="en-US" sz="2400" dirty="0" smtClean="0"/>
              <a:t> je </a:t>
            </a:r>
            <a:r>
              <a:rPr lang="en-US" sz="2400" dirty="0" err="1" smtClean="0"/>
              <a:t>hteo</a:t>
            </a:r>
            <a:r>
              <a:rPr lang="en-US" sz="2400" dirty="0" smtClean="0"/>
              <a:t> </a:t>
            </a:r>
            <a:r>
              <a:rPr lang="en-US" sz="2400" dirty="0" err="1" smtClean="0"/>
              <a:t>upravo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“</a:t>
            </a:r>
            <a:r>
              <a:rPr lang="en-US" sz="2400" dirty="0" err="1" smtClean="0"/>
              <a:t>ven</a:t>
            </a:r>
            <a:r>
              <a:rPr lang="sr-Latn-RS" sz="2400" dirty="0" smtClean="0"/>
              <a:t>č</a:t>
            </a:r>
            <a:r>
              <a:rPr lang="en-US" sz="2400" dirty="0" smtClean="0"/>
              <a:t>a”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komplementarne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njihovim</a:t>
            </a:r>
            <a:r>
              <a:rPr lang="en-US" sz="2400" dirty="0" smtClean="0"/>
              <a:t> </a:t>
            </a:r>
            <a:r>
              <a:rPr lang="en-US" sz="2400" dirty="0" err="1" smtClean="0"/>
              <a:t>zdru</a:t>
            </a:r>
            <a:r>
              <a:rPr lang="sr-Latn-RS" sz="2400" dirty="0" smtClean="0"/>
              <a:t>ž</a:t>
            </a:r>
            <a:r>
              <a:rPr lang="en-US" sz="2400" dirty="0" err="1" smtClean="0"/>
              <a:t>ivanjem</a:t>
            </a:r>
            <a:r>
              <a:rPr lang="en-US" sz="2400" dirty="0" smtClean="0"/>
              <a:t> </a:t>
            </a:r>
            <a:r>
              <a:rPr lang="sr-Latn-RS" sz="2400" dirty="0" smtClean="0"/>
              <a:t>i </a:t>
            </a:r>
            <a:r>
              <a:rPr lang="en-US" sz="2400" dirty="0" err="1" smtClean="0"/>
              <a:t>njihovim</a:t>
            </a:r>
            <a:r>
              <a:rPr lang="en-US" sz="2400" dirty="0" smtClean="0"/>
              <a:t> </a:t>
            </a:r>
            <a:r>
              <a:rPr lang="en-US" sz="2400" dirty="0" err="1" smtClean="0"/>
              <a:t>suprotstavljanjima</a:t>
            </a:r>
            <a:r>
              <a:rPr lang="en-US" sz="2400" dirty="0" smtClean="0"/>
              <a:t> </a:t>
            </a:r>
            <a:r>
              <a:rPr lang="en-US" sz="2400" dirty="0" err="1" smtClean="0"/>
              <a:t>izrazi</a:t>
            </a:r>
            <a:r>
              <a:rPr lang="en-US" sz="2400" dirty="0" smtClean="0"/>
              <a:t> “</a:t>
            </a:r>
            <a:r>
              <a:rPr lang="en-US" sz="2400" dirty="0" err="1" smtClean="0"/>
              <a:t>ljubav</a:t>
            </a:r>
            <a:r>
              <a:rPr lang="en-US" sz="2400" dirty="0" smtClean="0"/>
              <a:t> </a:t>
            </a:r>
            <a:r>
              <a:rPr lang="en-US" sz="2400" dirty="0" err="1" smtClean="0"/>
              <a:t>dvoje</a:t>
            </a:r>
            <a:r>
              <a:rPr lang="en-US" sz="2400" dirty="0" smtClean="0"/>
              <a:t> </a:t>
            </a:r>
            <a:r>
              <a:rPr lang="en-US" sz="2400" dirty="0" err="1" smtClean="0"/>
              <a:t>zaljubljenih</a:t>
            </a:r>
            <a:r>
              <a:rPr lang="en-US" sz="2400" dirty="0" smtClean="0"/>
              <a:t>”. </a:t>
            </a:r>
            <a:r>
              <a:rPr lang="en-US" sz="2400" dirty="0" err="1" smtClean="0"/>
              <a:t>Takvo</a:t>
            </a:r>
            <a:r>
              <a:rPr lang="en-US" sz="2400" dirty="0" smtClean="0"/>
              <a:t> “</a:t>
            </a:r>
            <a:r>
              <a:rPr lang="en-US" sz="2400" dirty="0" err="1" smtClean="0"/>
              <a:t>ven</a:t>
            </a:r>
            <a:r>
              <a:rPr lang="sr-Latn-RS" sz="2400" dirty="0" smtClean="0"/>
              <a:t>č</a:t>
            </a:r>
            <a:r>
              <a:rPr lang="en-US" sz="2400" dirty="0" err="1" smtClean="0"/>
              <a:t>avanje</a:t>
            </a:r>
            <a:r>
              <a:rPr lang="en-US" sz="2400" dirty="0" smtClean="0"/>
              <a:t>” </a:t>
            </a:r>
            <a:r>
              <a:rPr lang="en-US" sz="2400" dirty="0" err="1" smtClean="0"/>
              <a:t>jedne</a:t>
            </a:r>
            <a:r>
              <a:rPr lang="en-US" sz="2400" dirty="0" smtClean="0"/>
              <a:t> </a:t>
            </a:r>
            <a:r>
              <a:rPr lang="en-US" sz="2400" dirty="0" err="1" smtClean="0"/>
              <a:t>crvene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jedne</a:t>
            </a:r>
            <a:r>
              <a:rPr lang="en-US" sz="2400" dirty="0" smtClean="0"/>
              <a:t> </a:t>
            </a:r>
            <a:r>
              <a:rPr lang="en-US" sz="2400" dirty="0" err="1" smtClean="0"/>
              <a:t>zelene</a:t>
            </a:r>
            <a:r>
              <a:rPr lang="en-US" sz="2400" dirty="0" smtClean="0"/>
              <a:t> on je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izveo</a:t>
            </a:r>
            <a:r>
              <a:rPr lang="en-US" sz="2400" dirty="0" smtClean="0"/>
              <a:t> u </a:t>
            </a:r>
            <a:r>
              <a:rPr lang="en-US" sz="2400" dirty="0" err="1" smtClean="0"/>
              <a:t>svojoj</a:t>
            </a:r>
            <a:r>
              <a:rPr lang="en-US" sz="2400" dirty="0" smtClean="0"/>
              <a:t> </a:t>
            </a:r>
            <a:r>
              <a:rPr lang="en-US" sz="2400" dirty="0" err="1" smtClean="0"/>
              <a:t>slici</a:t>
            </a:r>
            <a:r>
              <a:rPr lang="en-US" sz="2400" dirty="0" smtClean="0"/>
              <a:t> 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kojoj</a:t>
            </a:r>
            <a:r>
              <a:rPr lang="en-US" sz="2400" dirty="0" smtClean="0"/>
              <a:t> je </a:t>
            </a:r>
            <a:r>
              <a:rPr lang="en-US" sz="2400" dirty="0" err="1" smtClean="0"/>
              <a:t>predstavljena</a:t>
            </a:r>
            <a:r>
              <a:rPr lang="en-US" sz="2400" dirty="0" smtClean="0"/>
              <a:t> </a:t>
            </a:r>
            <a:r>
              <a:rPr lang="en-US" sz="2400" dirty="0" err="1" smtClean="0"/>
              <a:t>kafana</a:t>
            </a:r>
            <a:r>
              <a:rPr lang="en-US" sz="2400" dirty="0" smtClean="0"/>
              <a:t>. (Van Gog, </a:t>
            </a:r>
            <a:r>
              <a:rPr lang="en-US" sz="2400" dirty="0" err="1" smtClean="0"/>
              <a:t>Kafana</a:t>
            </a:r>
            <a:r>
              <a:rPr lang="en-US" sz="2400" dirty="0" smtClean="0"/>
              <a:t> no</a:t>
            </a:r>
            <a:r>
              <a:rPr lang="sr-Latn-RS" sz="2400" dirty="0" smtClean="0"/>
              <a:t>ć</a:t>
            </a:r>
            <a:r>
              <a:rPr lang="en-US" sz="2400" dirty="0" smtClean="0"/>
              <a:t>u, </a:t>
            </a:r>
            <a:r>
              <a:rPr lang="en-US" sz="2400" dirty="0" err="1" smtClean="0"/>
              <a:t>ulje</a:t>
            </a:r>
            <a:r>
              <a:rPr lang="en-US" sz="2400" dirty="0" smtClean="0"/>
              <a:t>, 69x87cm, 1888.godina.) 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Vincent van Gogh, </a:t>
            </a:r>
            <a:br>
              <a:rPr lang="en-US" sz="2700" dirty="0" smtClean="0"/>
            </a:br>
            <a:r>
              <a:rPr lang="en-US" sz="2700" dirty="0" err="1" smtClean="0"/>
              <a:t>Kafana</a:t>
            </a:r>
            <a:r>
              <a:rPr lang="en-US" sz="2700" dirty="0" smtClean="0"/>
              <a:t> no</a:t>
            </a:r>
            <a:r>
              <a:rPr lang="sr-Latn-RS" sz="2700" dirty="0" smtClean="0"/>
              <a:t>ć</a:t>
            </a:r>
            <a:r>
              <a:rPr lang="en-US" sz="2700" dirty="0" smtClean="0"/>
              <a:t>u, </a:t>
            </a:r>
            <a:r>
              <a:rPr lang="sr-Latn-RS" sz="2700" dirty="0" smtClean="0"/>
              <a:t/>
            </a:r>
            <a:br>
              <a:rPr lang="sr-Latn-RS" sz="2700" dirty="0" smtClean="0"/>
            </a:br>
            <a:r>
              <a:rPr lang="en-US" sz="2700" dirty="0" err="1" smtClean="0"/>
              <a:t>ulje</a:t>
            </a:r>
            <a:r>
              <a:rPr lang="en-US" sz="2700" dirty="0" smtClean="0"/>
              <a:t>, 69x87cm, 1888.godina.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20200831_142741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6456511" cy="5181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Crvena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zidova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uta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lampi</a:t>
            </a:r>
            <a:r>
              <a:rPr lang="en-US" sz="2400" dirty="0" smtClean="0"/>
              <a:t>, </a:t>
            </a:r>
            <a:r>
              <a:rPr lang="en-US" sz="2400" dirty="0" err="1" smtClean="0"/>
              <a:t>jasno</a:t>
            </a:r>
            <a:r>
              <a:rPr lang="en-US" sz="2400" dirty="0" smtClean="0"/>
              <a:t> se </a:t>
            </a:r>
            <a:r>
              <a:rPr lang="en-US" sz="2400" dirty="0" err="1" smtClean="0"/>
              <a:t>odvajaju</a:t>
            </a:r>
            <a:r>
              <a:rPr lang="en-US" sz="2400" dirty="0" smtClean="0"/>
              <a:t>, </a:t>
            </a:r>
            <a:r>
              <a:rPr lang="en-US" sz="2400" dirty="0" err="1" smtClean="0"/>
              <a:t>samostalne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sr-Latn-RS" sz="2400" dirty="0" smtClean="0"/>
              <a:t> i</a:t>
            </a:r>
            <a:r>
              <a:rPr lang="en-US" sz="2400" dirty="0" smtClean="0"/>
              <a:t>  </a:t>
            </a:r>
            <a:r>
              <a:rPr lang="en-US" sz="2400" dirty="0" err="1" smtClean="0"/>
              <a:t>jake</a:t>
            </a:r>
            <a:r>
              <a:rPr lang="en-US" sz="2400" dirty="0" smtClean="0"/>
              <a:t> (</a:t>
            </a:r>
            <a:r>
              <a:rPr lang="en-US" sz="2400" dirty="0" err="1" smtClean="0"/>
              <a:t>osnovne</a:t>
            </a:r>
            <a:r>
              <a:rPr lang="en-US" sz="2400" dirty="0" smtClean="0"/>
              <a:t>).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uta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lampi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zelena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zidova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srodne</a:t>
            </a:r>
            <a:r>
              <a:rPr lang="en-US" sz="2400" dirty="0" smtClean="0"/>
              <a:t> ( </a:t>
            </a:r>
            <a:r>
              <a:rPr lang="en-US" sz="2400" dirty="0" err="1" smtClean="0"/>
              <a:t>osnovna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izvedena</a:t>
            </a:r>
            <a:r>
              <a:rPr lang="en-US" sz="2400" dirty="0" smtClean="0"/>
              <a:t>) , </a:t>
            </a:r>
            <a:r>
              <a:rPr lang="en-US" sz="2400" dirty="0" err="1" smtClean="0"/>
              <a:t>nigde</a:t>
            </a:r>
            <a:r>
              <a:rPr lang="en-US" sz="2400" dirty="0" smtClean="0"/>
              <a:t> se ne </a:t>
            </a:r>
            <a:r>
              <a:rPr lang="en-US" sz="2400" dirty="0" err="1" smtClean="0"/>
              <a:t>dodiruju</a:t>
            </a:r>
            <a:r>
              <a:rPr lang="en-US" sz="2400" dirty="0" smtClean="0"/>
              <a:t>. Na </a:t>
            </a:r>
            <a:r>
              <a:rPr lang="en-US" sz="2400" dirty="0" err="1" smtClean="0"/>
              <a:t>jedinom</a:t>
            </a:r>
            <a:r>
              <a:rPr lang="en-US" sz="2400" dirty="0" smtClean="0"/>
              <a:t> </a:t>
            </a:r>
            <a:r>
              <a:rPr lang="en-US" sz="2400" dirty="0" err="1" smtClean="0"/>
              <a:t>mestu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sr-Latn-RS" sz="2400" dirty="0" smtClean="0"/>
              <a:t> </a:t>
            </a:r>
            <a:r>
              <a:rPr lang="en-US" sz="2400" dirty="0" smtClean="0"/>
              <a:t>se to </a:t>
            </a:r>
            <a:r>
              <a:rPr lang="en-US" sz="2400" dirty="0" err="1" smtClean="0"/>
              <a:t>moglo</a:t>
            </a:r>
            <a:r>
              <a:rPr lang="en-US" sz="2400" dirty="0" smtClean="0"/>
              <a:t> </a:t>
            </a:r>
            <a:r>
              <a:rPr lang="en-US" sz="2400" dirty="0" err="1" smtClean="0"/>
              <a:t>dogoditi</a:t>
            </a:r>
            <a:r>
              <a:rPr lang="en-US" sz="2400" dirty="0" smtClean="0"/>
              <a:t> , u </a:t>
            </a:r>
            <a:r>
              <a:rPr lang="en-US" sz="2400" dirty="0" err="1" smtClean="0"/>
              <a:t>srednjoj</a:t>
            </a:r>
            <a:r>
              <a:rPr lang="en-US" sz="2400" dirty="0" smtClean="0"/>
              <a:t> </a:t>
            </a:r>
            <a:r>
              <a:rPr lang="en-US" sz="2400" dirty="0" err="1" smtClean="0"/>
              <a:t>lampi</a:t>
            </a:r>
            <a:r>
              <a:rPr lang="en-US" sz="2400" dirty="0" smtClean="0"/>
              <a:t> , </a:t>
            </a:r>
            <a:r>
              <a:rPr lang="en-US" sz="2400" dirty="0" err="1" smtClean="0"/>
              <a:t>grubu</a:t>
            </a:r>
            <a:r>
              <a:rPr lang="en-US" sz="2400" dirty="0" smtClean="0"/>
              <a:t> </a:t>
            </a:r>
            <a:r>
              <a:rPr lang="en-US" sz="2400" dirty="0" err="1" smtClean="0"/>
              <a:t>granicu</a:t>
            </a:r>
            <a:r>
              <a:rPr lang="en-US" sz="2400" dirty="0" smtClean="0"/>
              <a:t> </a:t>
            </a:r>
            <a:r>
              <a:rPr lang="en-US" sz="2400" dirty="0" err="1" smtClean="0"/>
              <a:t>postavlja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crni</a:t>
            </a:r>
            <a:r>
              <a:rPr lang="en-US" sz="2400" dirty="0" smtClean="0"/>
              <a:t> </a:t>
            </a:r>
            <a:r>
              <a:rPr lang="sr-Latn-RS" sz="2400" dirty="0" smtClean="0"/>
              <a:t>š</a:t>
            </a:r>
            <a:r>
              <a:rPr lang="en-US" sz="2400" dirty="0" smtClean="0"/>
              <a:t>e</a:t>
            </a:r>
            <a:r>
              <a:rPr lang="sr-Latn-RS" sz="2400" dirty="0" smtClean="0"/>
              <a:t>š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jedne</a:t>
            </a:r>
            <a:r>
              <a:rPr lang="en-US" sz="2400" dirty="0" smtClean="0"/>
              <a:t>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lampe</a:t>
            </a:r>
            <a:r>
              <a:rPr lang="en-US" sz="2400" dirty="0" smtClean="0"/>
              <a:t>. </a:t>
            </a:r>
            <a:r>
              <a:rPr lang="en-US" sz="2400" dirty="0" err="1" smtClean="0"/>
              <a:t>Ostao</a:t>
            </a:r>
            <a:r>
              <a:rPr lang="en-US" sz="2400" dirty="0" smtClean="0"/>
              <a:t> je, </a:t>
            </a:r>
            <a:r>
              <a:rPr lang="en-US" sz="2400" dirty="0" err="1" smtClean="0"/>
              <a:t>zna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sa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uvan</a:t>
            </a:r>
            <a:r>
              <a:rPr lang="en-US" sz="2400" dirty="0" smtClean="0"/>
              <a:t> 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dodir</a:t>
            </a:r>
            <a:r>
              <a:rPr lang="en-US" sz="2400" dirty="0" smtClean="0"/>
              <a:t> </a:t>
            </a:r>
            <a:r>
              <a:rPr lang="en-US" sz="2400" dirty="0" err="1" smtClean="0"/>
              <a:t>crvene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zelene</a:t>
            </a:r>
            <a:r>
              <a:rPr lang="en-US" sz="2400" dirty="0" smtClean="0"/>
              <a:t>. </a:t>
            </a:r>
            <a:r>
              <a:rPr lang="en-US" sz="2400" dirty="0" err="1" smtClean="0"/>
              <a:t>Zato</a:t>
            </a:r>
            <a:r>
              <a:rPr lang="en-US" sz="2400" dirty="0" smtClean="0"/>
              <a:t> </a:t>
            </a:r>
            <a:r>
              <a:rPr lang="en-US" sz="2400" dirty="0" err="1" smtClean="0"/>
              <a:t>crvena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zidova</a:t>
            </a:r>
            <a:r>
              <a:rPr lang="en-US" sz="2400" dirty="0" smtClean="0"/>
              <a:t> </a:t>
            </a:r>
            <a:r>
              <a:rPr lang="en-US" sz="2400" dirty="0" err="1" smtClean="0"/>
              <a:t>toliko</a:t>
            </a:r>
            <a:r>
              <a:rPr lang="en-US" sz="2400" dirty="0" smtClean="0"/>
              <a:t> </a:t>
            </a:r>
            <a:r>
              <a:rPr lang="en-US" sz="2400" dirty="0" err="1" smtClean="0"/>
              <a:t>jako</a:t>
            </a:r>
            <a:r>
              <a:rPr lang="en-US" sz="2400" dirty="0" smtClean="0"/>
              <a:t> </a:t>
            </a:r>
            <a:r>
              <a:rPr lang="en-US" sz="2400" dirty="0" err="1" smtClean="0"/>
              <a:t>ozra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uje</a:t>
            </a:r>
            <a:r>
              <a:rPr lang="en-US" sz="2400" dirty="0" smtClean="0"/>
              <a:t>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itavu</a:t>
            </a:r>
            <a:r>
              <a:rPr lang="en-US" sz="2400" dirty="0" smtClean="0"/>
              <a:t> </a:t>
            </a:r>
            <a:r>
              <a:rPr lang="en-US" sz="2400" dirty="0" err="1" smtClean="0"/>
              <a:t>kafanu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prirodnu</a:t>
            </a:r>
            <a:r>
              <a:rPr lang="en-US" sz="2400" dirty="0" smtClean="0"/>
              <a:t> </a:t>
            </a:r>
            <a:r>
              <a:rPr lang="en-US" sz="2400" dirty="0" err="1" smtClean="0"/>
              <a:t>sredinu</a:t>
            </a:r>
            <a:r>
              <a:rPr lang="en-US" sz="2400" dirty="0" smtClean="0"/>
              <a:t> </a:t>
            </a:r>
            <a:r>
              <a:rPr lang="en-US" sz="2400" dirty="0" err="1" smtClean="0"/>
              <a:t>doslovno</a:t>
            </a:r>
            <a:r>
              <a:rPr lang="en-US" sz="2400" dirty="0" smtClean="0"/>
              <a:t> </a:t>
            </a:r>
            <a:r>
              <a:rPr lang="en-US" sz="2400" dirty="0" err="1" smtClean="0"/>
              <a:t>prikazanog</a:t>
            </a:r>
            <a:r>
              <a:rPr lang="en-US" sz="2400" dirty="0" smtClean="0"/>
              <a:t> </a:t>
            </a:r>
            <a:r>
              <a:rPr lang="en-US" sz="2400" dirty="0" err="1" smtClean="0"/>
              <a:t>zra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enja</a:t>
            </a:r>
            <a:r>
              <a:rPr lang="en-US" sz="2400" dirty="0" smtClean="0"/>
              <a:t>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ute</a:t>
            </a:r>
            <a:r>
              <a:rPr lang="en-US" sz="2400" dirty="0" smtClean="0"/>
              <a:t> </a:t>
            </a:r>
            <a:r>
              <a:rPr lang="en-US" sz="2400" dirty="0" err="1" smtClean="0"/>
              <a:t>svetlosti</a:t>
            </a:r>
            <a:r>
              <a:rPr lang="en-US" sz="2400" dirty="0" smtClean="0"/>
              <a:t> </a:t>
            </a:r>
            <a:r>
              <a:rPr lang="en-US" sz="2400" dirty="0" err="1" smtClean="0"/>
              <a:t>lampi</a:t>
            </a:r>
            <a:r>
              <a:rPr lang="en-US" sz="2400" dirty="0" smtClean="0"/>
              <a:t>. </a:t>
            </a:r>
            <a:r>
              <a:rPr lang="en-US" sz="2400" dirty="0" err="1" smtClean="0"/>
              <a:t>Ona</a:t>
            </a:r>
            <a:r>
              <a:rPr lang="en-US" sz="2400" dirty="0" smtClean="0"/>
              <a:t> </a:t>
            </a:r>
            <a:r>
              <a:rPr lang="en-US" sz="2400" dirty="0" err="1" smtClean="0"/>
              <a:t>nosi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sr-Latn-RS" sz="2400" dirty="0" err="1" smtClean="0"/>
              <a:t>ž</a:t>
            </a:r>
            <a:r>
              <a:rPr lang="en-US" sz="2400" dirty="0" err="1" smtClean="0"/>
              <a:t>utu</a:t>
            </a:r>
            <a:r>
              <a:rPr lang="en-US" sz="2400" dirty="0" smtClean="0"/>
              <a:t> </a:t>
            </a:r>
            <a:r>
              <a:rPr lang="en-US" sz="2400" dirty="0" err="1" smtClean="0"/>
              <a:t>svetlost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Vincent van Gogh, </a:t>
            </a:r>
            <a:br>
              <a:rPr lang="en-US" sz="2400" dirty="0" smtClean="0"/>
            </a:br>
            <a:r>
              <a:rPr lang="en-US" sz="2400" dirty="0" err="1" smtClean="0"/>
              <a:t>Kafana</a:t>
            </a:r>
            <a:r>
              <a:rPr lang="en-US" sz="2400" dirty="0" smtClean="0"/>
              <a:t> no</a:t>
            </a:r>
            <a:r>
              <a:rPr lang="sr-Latn-RS" sz="2400" dirty="0" smtClean="0"/>
              <a:t>ć</a:t>
            </a:r>
            <a:r>
              <a:rPr lang="en-US" sz="2400" dirty="0" smtClean="0"/>
              <a:t>u, </a:t>
            </a:r>
            <a:r>
              <a:rPr lang="en-US" sz="2400" dirty="0" err="1" smtClean="0"/>
              <a:t>detalj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Content Placeholder 3" descr="20200831_142951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0762" y="1600200"/>
            <a:ext cx="362247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954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Prime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ujete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govorimo</a:t>
            </a:r>
            <a:r>
              <a:rPr lang="en-US" sz="2400" dirty="0" smtClean="0"/>
              <a:t> o </a:t>
            </a:r>
            <a:r>
              <a:rPr lang="en-US" sz="2400" dirty="0" err="1" smtClean="0"/>
              <a:t>ovoj</a:t>
            </a:r>
            <a:r>
              <a:rPr lang="en-US" sz="2400" dirty="0" smtClean="0"/>
              <a:t> </a:t>
            </a:r>
            <a:r>
              <a:rPr lang="en-US" sz="2400" dirty="0" err="1" smtClean="0"/>
              <a:t>crvenoj</a:t>
            </a:r>
            <a:r>
              <a:rPr lang="en-US" sz="2400" dirty="0" smtClean="0"/>
              <a:t> </a:t>
            </a:r>
            <a:r>
              <a:rPr lang="en-US" sz="2400" dirty="0" err="1" smtClean="0"/>
              <a:t>boji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ona</a:t>
            </a:r>
            <a:r>
              <a:rPr lang="en-US" sz="2400" dirty="0" smtClean="0"/>
              <a:t> </a:t>
            </a:r>
            <a:r>
              <a:rPr lang="en-US" sz="2400" dirty="0" err="1" smtClean="0"/>
              <a:t>kre</a:t>
            </a:r>
            <a:r>
              <a:rPr lang="sr-Latn-RS" sz="2400" dirty="0" smtClean="0"/>
              <a:t>ć</a:t>
            </a:r>
            <a:r>
              <a:rPr lang="en-US" sz="2400" dirty="0" smtClean="0"/>
              <a:t>e. </a:t>
            </a:r>
            <a:r>
              <a:rPr lang="en-US" sz="2400" dirty="0" err="1" smtClean="0"/>
              <a:t>Oseti</a:t>
            </a:r>
            <a:r>
              <a:rPr lang="sr-Latn-RS" sz="2400" dirty="0" smtClean="0"/>
              <a:t>ć</a:t>
            </a:r>
            <a:r>
              <a:rPr lang="en-US" sz="2400" dirty="0" err="1" smtClean="0"/>
              <a:t>ete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vam</a:t>
            </a:r>
            <a:r>
              <a:rPr lang="en-US" sz="2400" dirty="0" smtClean="0"/>
              <a:t> </a:t>
            </a:r>
            <a:r>
              <a:rPr lang="en-US" sz="2400" dirty="0" err="1" smtClean="0"/>
              <a:t>crvena</a:t>
            </a:r>
            <a:r>
              <a:rPr lang="en-US" sz="2400" dirty="0" smtClean="0"/>
              <a:t> </a:t>
            </a:r>
            <a:r>
              <a:rPr lang="en-US" sz="2400" dirty="0" err="1" smtClean="0"/>
              <a:t>boja</a:t>
            </a:r>
            <a:r>
              <a:rPr lang="en-US" sz="2400" dirty="0" smtClean="0"/>
              <a:t> </a:t>
            </a:r>
            <a:r>
              <a:rPr lang="en-US" sz="2400" dirty="0" err="1" smtClean="0"/>
              <a:t>ide</a:t>
            </a:r>
            <a:r>
              <a:rPr lang="en-US" sz="2400" dirty="0" smtClean="0"/>
              <a:t> u </a:t>
            </a:r>
            <a:r>
              <a:rPr lang="en-US" sz="2400" dirty="0" err="1" smtClean="0"/>
              <a:t>susret</a:t>
            </a:r>
            <a:r>
              <a:rPr lang="en-US" sz="2400" dirty="0" smtClean="0"/>
              <a:t> , a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zelena</a:t>
            </a:r>
            <a:r>
              <a:rPr lang="en-US" sz="2400" dirty="0" smtClean="0"/>
              <a:t> </a:t>
            </a:r>
            <a:r>
              <a:rPr lang="en-US" sz="2400" dirty="0" err="1" smtClean="0"/>
              <a:t>udaljava</a:t>
            </a:r>
            <a:r>
              <a:rPr lang="en-US" sz="2400" dirty="0" smtClean="0"/>
              <a:t>. 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sli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nost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vatrom</a:t>
            </a:r>
            <a:r>
              <a:rPr lang="en-US" sz="2400" dirty="0" smtClean="0"/>
              <a:t>, </a:t>
            </a:r>
            <a:r>
              <a:rPr lang="en-US" sz="2400" dirty="0" err="1" smtClean="0"/>
              <a:t>tzv</a:t>
            </a:r>
            <a:r>
              <a:rPr lang="en-US" sz="2400" dirty="0" smtClean="0"/>
              <a:t>.  t o p l e </a:t>
            </a:r>
            <a:r>
              <a:rPr lang="en-US" sz="2400" dirty="0" err="1" smtClean="0"/>
              <a:t>boje</a:t>
            </a:r>
            <a:r>
              <a:rPr lang="sr-Latn-R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crvena</a:t>
            </a:r>
            <a:r>
              <a:rPr lang="en-US" sz="2400" dirty="0" smtClean="0"/>
              <a:t>, </a:t>
            </a:r>
            <a:r>
              <a:rPr lang="en-US" sz="2400" dirty="0" err="1" smtClean="0"/>
              <a:t>zuta</a:t>
            </a:r>
            <a:r>
              <a:rPr lang="en-US" sz="2400" dirty="0" smtClean="0"/>
              <a:t>, </a:t>
            </a:r>
            <a:r>
              <a:rPr lang="en-US" sz="2400" dirty="0" err="1" smtClean="0"/>
              <a:t>oran</a:t>
            </a:r>
            <a:r>
              <a:rPr lang="sr-Latn-RS" sz="2400" dirty="0" smtClean="0"/>
              <a:t>ž</a:t>
            </a:r>
            <a:r>
              <a:rPr lang="en-US" sz="2400" dirty="0" smtClean="0"/>
              <a:t>),  </a:t>
            </a:r>
            <a:r>
              <a:rPr lang="en-US" sz="2400" dirty="0" err="1" smtClean="0"/>
              <a:t>vidimo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kre</a:t>
            </a:r>
            <a:r>
              <a:rPr lang="sr-Latn-RS" sz="2400" dirty="0" smtClean="0"/>
              <a:t>ć</a:t>
            </a:r>
            <a:r>
              <a:rPr lang="en-US" sz="2400" dirty="0" smtClean="0"/>
              <a:t>u ka </a:t>
            </a:r>
            <a:r>
              <a:rPr lang="en-US" sz="2400" dirty="0" err="1" smtClean="0"/>
              <a:t>nama</a:t>
            </a:r>
            <a:r>
              <a:rPr lang="en-US" sz="2400" dirty="0" smtClean="0"/>
              <a:t>, a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boje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sli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nost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vodom</a:t>
            </a:r>
            <a:r>
              <a:rPr lang="en-US" sz="2400" dirty="0" smtClean="0"/>
              <a:t> </a:t>
            </a:r>
            <a:r>
              <a:rPr lang="en-US" sz="2400" dirty="0" err="1" smtClean="0"/>
              <a:t>mora</a:t>
            </a:r>
            <a:r>
              <a:rPr lang="en-US" sz="2400" dirty="0" smtClean="0"/>
              <a:t> , </a:t>
            </a:r>
            <a:r>
              <a:rPr lang="en-US" sz="2400" dirty="0" err="1" smtClean="0"/>
              <a:t>tzv</a:t>
            </a:r>
            <a:r>
              <a:rPr lang="en-US" sz="2400" dirty="0" smtClean="0"/>
              <a:t>.  h l a d n e  </a:t>
            </a:r>
            <a:r>
              <a:rPr lang="en-US" sz="2400" dirty="0" err="1" smtClean="0"/>
              <a:t>boje</a:t>
            </a:r>
            <a:r>
              <a:rPr lang="en-US" sz="2400" dirty="0" smtClean="0"/>
              <a:t> (</a:t>
            </a:r>
            <a:r>
              <a:rPr lang="en-US" sz="2400" dirty="0" err="1" smtClean="0"/>
              <a:t>plava</a:t>
            </a:r>
            <a:r>
              <a:rPr lang="en-US" sz="2400" dirty="0" smtClean="0"/>
              <a:t>, </a:t>
            </a:r>
            <a:r>
              <a:rPr lang="en-US" sz="2400" dirty="0" err="1" smtClean="0"/>
              <a:t>zelena</a:t>
            </a:r>
            <a:r>
              <a:rPr lang="en-US" sz="2400" dirty="0" smtClean="0"/>
              <a:t>, </a:t>
            </a:r>
            <a:r>
              <a:rPr lang="en-US" sz="2400" dirty="0" err="1" smtClean="0"/>
              <a:t>ljubi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asta</a:t>
            </a:r>
            <a:r>
              <a:rPr lang="en-US" sz="2400" dirty="0" smtClean="0"/>
              <a:t>)</a:t>
            </a:r>
            <a:r>
              <a:rPr lang="sr-Latn-RS" sz="2400" dirty="0" smtClean="0"/>
              <a:t> </a:t>
            </a:r>
            <a:r>
              <a:rPr lang="en-US" sz="2400" dirty="0" err="1" smtClean="0"/>
              <a:t>vidimo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udaljavaju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nas</a:t>
            </a:r>
            <a:r>
              <a:rPr lang="en-US" sz="2400" dirty="0" smtClean="0"/>
              <a:t>,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kre</a:t>
            </a:r>
            <a:r>
              <a:rPr lang="sr-Latn-RS" sz="2400" dirty="0" smtClean="0"/>
              <a:t>ć</a:t>
            </a:r>
            <a:r>
              <a:rPr lang="en-US" sz="2400" dirty="0" smtClean="0"/>
              <a:t>u u </a:t>
            </a:r>
            <a:r>
              <a:rPr lang="en-US" sz="2400" dirty="0" err="1" smtClean="0"/>
              <a:t>dubinu</a:t>
            </a:r>
            <a:r>
              <a:rPr lang="en-US" sz="2400" dirty="0" smtClean="0"/>
              <a:t>. 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759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OAS zimski semestar Predmet:  Crtanje sa uvodom u boje četvrta nedelja</vt:lpstr>
      <vt:lpstr>Odnos boja u prostoru slike</vt:lpstr>
      <vt:lpstr>Slide 3</vt:lpstr>
      <vt:lpstr>Slide 4</vt:lpstr>
      <vt:lpstr>Slide 5</vt:lpstr>
      <vt:lpstr> Vincent van Gogh,  Kafana noću,  ulje, 69x87cm, 1888.godina.  </vt:lpstr>
      <vt:lpstr>Slide 7</vt:lpstr>
      <vt:lpstr>Vincent van Gogh,  Kafana noću, detalj </vt:lpstr>
      <vt:lpstr>Slide 9</vt:lpstr>
      <vt:lpstr>Slide 10</vt:lpstr>
      <vt:lpstr>Tople i hladne boje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 letnji semestar Predmet:  Linija</dc:title>
  <dc:creator>admin</dc:creator>
  <cp:lastModifiedBy>admin</cp:lastModifiedBy>
  <cp:revision>55</cp:revision>
  <dcterms:created xsi:type="dcterms:W3CDTF">2020-08-14T22:06:45Z</dcterms:created>
  <dcterms:modified xsi:type="dcterms:W3CDTF">2020-09-01T22:58:54Z</dcterms:modified>
</cp:coreProperties>
</file>