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9226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6234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5997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0355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9221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1413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3319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1098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4198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5937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9831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2FB0A-ED31-49A7-9B40-1E086D319582}" type="datetimeFigureOut">
              <a:rPr lang="mk-MK" smtClean="0"/>
              <a:t>29.4.2020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FA0F-21B1-4D1B-9117-095FFEF49EA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8970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UPUTSVO ZA IZRADU SEMINARSKOG RADA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867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TEMA SEMINARSKOG RADA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Ciljevi</a:t>
            </a:r>
            <a:r>
              <a:rPr lang="en-GB" dirty="0" smtClean="0"/>
              <a:t> </a:t>
            </a:r>
            <a:r>
              <a:rPr lang="en-GB" dirty="0" err="1" smtClean="0"/>
              <a:t>izrade</a:t>
            </a:r>
            <a:r>
              <a:rPr lang="en-GB" dirty="0" smtClean="0"/>
              <a:t> </a:t>
            </a:r>
            <a:r>
              <a:rPr lang="en-GB" dirty="0" err="1" smtClean="0"/>
              <a:t>seminarskog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:  </a:t>
            </a:r>
          </a:p>
          <a:p>
            <a:r>
              <a:rPr lang="en-GB" dirty="0" err="1" smtClean="0"/>
              <a:t>upoznavanje</a:t>
            </a:r>
            <a:r>
              <a:rPr lang="en-GB" dirty="0" smtClean="0"/>
              <a:t> </a:t>
            </a:r>
            <a:r>
              <a:rPr lang="en-GB" dirty="0" err="1" smtClean="0"/>
              <a:t>studenta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određenom</a:t>
            </a:r>
            <a:r>
              <a:rPr lang="en-GB" dirty="0" smtClean="0"/>
              <a:t> </a:t>
            </a:r>
            <a:r>
              <a:rPr lang="en-GB" dirty="0" err="1" smtClean="0"/>
              <a:t>oblašću</a:t>
            </a:r>
            <a:r>
              <a:rPr lang="en-GB" dirty="0" smtClean="0"/>
              <a:t> </a:t>
            </a:r>
            <a:r>
              <a:rPr lang="en-GB" dirty="0" err="1" smtClean="0"/>
              <a:t>naučne</a:t>
            </a:r>
            <a:r>
              <a:rPr lang="en-GB" dirty="0" smtClean="0"/>
              <a:t> discipline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detaljniju</a:t>
            </a:r>
            <a:r>
              <a:rPr lang="en-GB" dirty="0" smtClean="0"/>
              <a:t> </a:t>
            </a:r>
            <a:r>
              <a:rPr lang="en-GB" dirty="0" err="1" smtClean="0"/>
              <a:t>razradu</a:t>
            </a:r>
            <a:r>
              <a:rPr lang="en-GB" dirty="0" smtClean="0"/>
              <a:t> </a:t>
            </a:r>
            <a:r>
              <a:rPr lang="en-GB" dirty="0" err="1" smtClean="0"/>
              <a:t>jedne</a:t>
            </a:r>
            <a:r>
              <a:rPr lang="en-GB" dirty="0" smtClean="0"/>
              <a:t> </a:t>
            </a:r>
            <a:r>
              <a:rPr lang="en-GB" dirty="0" err="1" smtClean="0"/>
              <a:t>teme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oblasti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priprema</a:t>
            </a:r>
            <a:r>
              <a:rPr lang="en-GB" dirty="0" smtClean="0"/>
              <a:t> </a:t>
            </a:r>
            <a:r>
              <a:rPr lang="en-GB" dirty="0" err="1" smtClean="0"/>
              <a:t>studenta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pisanje</a:t>
            </a:r>
            <a:r>
              <a:rPr lang="en-GB" dirty="0" smtClean="0"/>
              <a:t> </a:t>
            </a:r>
            <a:r>
              <a:rPr lang="en-GB" dirty="0" err="1" smtClean="0"/>
              <a:t>samostalnih</a:t>
            </a:r>
            <a:r>
              <a:rPr lang="en-GB" dirty="0" smtClean="0"/>
              <a:t> </a:t>
            </a:r>
            <a:r>
              <a:rPr lang="en-GB" dirty="0" err="1" smtClean="0"/>
              <a:t>radova</a:t>
            </a:r>
            <a:r>
              <a:rPr lang="en-GB" dirty="0" smtClean="0"/>
              <a:t>: </a:t>
            </a:r>
            <a:r>
              <a:rPr lang="en-GB" dirty="0" err="1" smtClean="0"/>
              <a:t>eseja</a:t>
            </a:r>
            <a:r>
              <a:rPr lang="en-GB" dirty="0" smtClean="0"/>
              <a:t>, </a:t>
            </a:r>
            <a:r>
              <a:rPr lang="en-GB" dirty="0" err="1" smtClean="0"/>
              <a:t>stručnog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, </a:t>
            </a:r>
            <a:r>
              <a:rPr lang="en-GB" dirty="0" err="1" smtClean="0"/>
              <a:t>diplomskog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sl. </a:t>
            </a:r>
          </a:p>
          <a:p>
            <a:r>
              <a:rPr lang="en-GB" dirty="0" err="1" smtClean="0"/>
              <a:t>Studentu</a:t>
            </a:r>
            <a:r>
              <a:rPr lang="en-GB" dirty="0" smtClean="0"/>
              <a:t> se </a:t>
            </a:r>
            <a:r>
              <a:rPr lang="en-GB" dirty="0" err="1" smtClean="0"/>
              <a:t>pruža</a:t>
            </a:r>
            <a:r>
              <a:rPr lang="en-GB" dirty="0" smtClean="0"/>
              <a:t> </a:t>
            </a:r>
            <a:r>
              <a:rPr lang="en-GB" dirty="0" err="1" smtClean="0"/>
              <a:t>prilika</a:t>
            </a:r>
            <a:r>
              <a:rPr lang="en-GB" dirty="0" smtClean="0"/>
              <a:t> da </a:t>
            </a:r>
            <a:r>
              <a:rPr lang="en-GB" dirty="0" err="1" smtClean="0"/>
              <a:t>savlada</a:t>
            </a:r>
            <a:r>
              <a:rPr lang="en-GB" dirty="0" smtClean="0"/>
              <a:t> </a:t>
            </a:r>
            <a:r>
              <a:rPr lang="en-GB" dirty="0" err="1" smtClean="0"/>
              <a:t>osnove</a:t>
            </a:r>
            <a:r>
              <a:rPr lang="en-GB" dirty="0" smtClean="0"/>
              <a:t> </a:t>
            </a:r>
            <a:r>
              <a:rPr lang="en-GB" dirty="0" err="1" smtClean="0"/>
              <a:t>samostalnog</a:t>
            </a:r>
            <a:r>
              <a:rPr lang="en-GB" dirty="0" smtClean="0"/>
              <a:t> </a:t>
            </a:r>
            <a:r>
              <a:rPr lang="en-GB" dirty="0" err="1" smtClean="0"/>
              <a:t>naučnog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stručnog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, </a:t>
            </a:r>
            <a:r>
              <a:rPr lang="en-GB" dirty="0" err="1" smtClean="0"/>
              <a:t>formu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stil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err="1" smtClean="0"/>
              <a:t>Tema</a:t>
            </a:r>
            <a:r>
              <a:rPr lang="en-GB" dirty="0" smtClean="0"/>
              <a:t> </a:t>
            </a:r>
            <a:r>
              <a:rPr lang="en-GB" dirty="0" err="1" smtClean="0"/>
              <a:t>seminarskog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: - </a:t>
            </a:r>
            <a:r>
              <a:rPr lang="en-GB" dirty="0" err="1" smtClean="0"/>
              <a:t>teorijski</a:t>
            </a:r>
            <a:r>
              <a:rPr lang="en-GB" dirty="0" smtClean="0"/>
              <a:t> problem, -</a:t>
            </a:r>
            <a:r>
              <a:rPr lang="en-GB" dirty="0" err="1" smtClean="0"/>
              <a:t>praktičan</a:t>
            </a:r>
            <a:r>
              <a:rPr lang="en-GB" dirty="0" smtClean="0"/>
              <a:t> problem </a:t>
            </a:r>
            <a:r>
              <a:rPr lang="en-GB" dirty="0" err="1" smtClean="0"/>
              <a:t>uočen</a:t>
            </a:r>
            <a:r>
              <a:rPr lang="en-GB" dirty="0" smtClean="0"/>
              <a:t> u </a:t>
            </a:r>
            <a:r>
              <a:rPr lang="en-GB" dirty="0" err="1" smtClean="0"/>
              <a:t>literaturi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praksi</a:t>
            </a:r>
            <a:r>
              <a:rPr lang="en-GB" dirty="0" smtClean="0"/>
              <a:t>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88349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SADRŽAJ SEMINARSKOG RADA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Seminarski</a:t>
            </a:r>
            <a:r>
              <a:rPr lang="en-GB" dirty="0" smtClean="0"/>
              <a:t> rad </a:t>
            </a:r>
            <a:r>
              <a:rPr lang="en-GB" dirty="0" err="1" smtClean="0"/>
              <a:t>sadrži</a:t>
            </a:r>
            <a:r>
              <a:rPr lang="en-GB" dirty="0" smtClean="0"/>
              <a:t>: </a:t>
            </a:r>
          </a:p>
          <a:p>
            <a:r>
              <a:rPr lang="en-GB" dirty="0" err="1" smtClean="0"/>
              <a:t>naslovnu</a:t>
            </a:r>
            <a:r>
              <a:rPr lang="en-GB" dirty="0" smtClean="0"/>
              <a:t> </a:t>
            </a:r>
            <a:r>
              <a:rPr lang="en-GB" dirty="0" err="1" smtClean="0"/>
              <a:t>stranu</a:t>
            </a:r>
            <a:r>
              <a:rPr lang="en-GB" dirty="0" smtClean="0"/>
              <a:t>, </a:t>
            </a:r>
            <a:r>
              <a:rPr lang="en-GB" dirty="0" err="1" smtClean="0"/>
              <a:t>sadržaj</a:t>
            </a:r>
            <a:r>
              <a:rPr lang="en-GB" dirty="0" smtClean="0"/>
              <a:t>, </a:t>
            </a:r>
            <a:r>
              <a:rPr lang="en-GB" dirty="0" err="1" smtClean="0"/>
              <a:t>uvod</a:t>
            </a:r>
            <a:r>
              <a:rPr lang="en-GB" dirty="0" smtClean="0"/>
              <a:t>, </a:t>
            </a:r>
            <a:r>
              <a:rPr lang="en-GB" dirty="0" err="1" smtClean="0"/>
              <a:t>obrada</a:t>
            </a:r>
            <a:r>
              <a:rPr lang="en-GB" dirty="0" smtClean="0"/>
              <a:t> </a:t>
            </a:r>
            <a:r>
              <a:rPr lang="en-GB" dirty="0" err="1" smtClean="0"/>
              <a:t>teme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, </a:t>
            </a:r>
            <a:r>
              <a:rPr lang="en-GB" dirty="0" err="1" smtClean="0"/>
              <a:t>zaključak</a:t>
            </a:r>
            <a:r>
              <a:rPr lang="en-GB" dirty="0" smtClean="0"/>
              <a:t>, </a:t>
            </a:r>
            <a:r>
              <a:rPr lang="en-GB" dirty="0" err="1" smtClean="0"/>
              <a:t>literaturu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Naslovna</a:t>
            </a:r>
            <a:r>
              <a:rPr lang="en-GB" dirty="0" smtClean="0"/>
              <a:t> </a:t>
            </a:r>
            <a:r>
              <a:rPr lang="en-GB" dirty="0" err="1" smtClean="0"/>
              <a:t>strana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da </a:t>
            </a:r>
            <a:r>
              <a:rPr lang="en-GB" dirty="0" err="1" smtClean="0"/>
              <a:t>sadrži</a:t>
            </a:r>
            <a:r>
              <a:rPr lang="en-GB" dirty="0" smtClean="0"/>
              <a:t> </a:t>
            </a:r>
            <a:r>
              <a:rPr lang="en-GB" dirty="0" err="1" smtClean="0"/>
              <a:t>osnovne</a:t>
            </a:r>
            <a:r>
              <a:rPr lang="en-GB" dirty="0" smtClean="0"/>
              <a:t> </a:t>
            </a:r>
            <a:r>
              <a:rPr lang="en-GB" dirty="0" err="1" smtClean="0"/>
              <a:t>podatke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: </a:t>
            </a:r>
            <a:r>
              <a:rPr lang="en-GB" dirty="0" err="1" smtClean="0"/>
              <a:t>Univerzitet</a:t>
            </a:r>
            <a:r>
              <a:rPr lang="en-GB" dirty="0" smtClean="0"/>
              <a:t> Megatrend, </a:t>
            </a:r>
            <a:r>
              <a:rPr lang="en-GB" dirty="0" err="1" smtClean="0"/>
              <a:t>Fakultet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kulturu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smtClean="0"/>
              <a:t>medije, </a:t>
            </a:r>
            <a:r>
              <a:rPr lang="en-GB" dirty="0" smtClean="0"/>
              <a:t>Beograd, SEMINARSKI RAD IZ (NAZIV PREDMETA), </a:t>
            </a:r>
            <a:r>
              <a:rPr lang="en-GB" dirty="0" err="1" smtClean="0"/>
              <a:t>naslov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, </a:t>
            </a:r>
            <a:r>
              <a:rPr lang="en-GB" dirty="0" err="1" smtClean="0"/>
              <a:t>ime</a:t>
            </a:r>
            <a:r>
              <a:rPr lang="en-GB" dirty="0" smtClean="0"/>
              <a:t> </a:t>
            </a:r>
            <a:r>
              <a:rPr lang="en-GB" dirty="0" err="1" smtClean="0"/>
              <a:t>kandidata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indeksa</a:t>
            </a:r>
            <a:r>
              <a:rPr lang="en-GB" dirty="0" smtClean="0"/>
              <a:t>, </a:t>
            </a:r>
            <a:r>
              <a:rPr lang="en-GB" dirty="0" err="1" smtClean="0"/>
              <a:t>ime</a:t>
            </a:r>
            <a:r>
              <a:rPr lang="en-GB" dirty="0" smtClean="0"/>
              <a:t> </a:t>
            </a:r>
            <a:r>
              <a:rPr lang="en-GB" dirty="0" err="1" smtClean="0"/>
              <a:t>nastavnika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rukovodi</a:t>
            </a:r>
            <a:r>
              <a:rPr lang="en-GB" dirty="0" smtClean="0"/>
              <a:t> </a:t>
            </a:r>
            <a:r>
              <a:rPr lang="en-GB" dirty="0" err="1" smtClean="0"/>
              <a:t>izradom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, </a:t>
            </a:r>
            <a:r>
              <a:rPr lang="en-GB" dirty="0" err="1" smtClean="0"/>
              <a:t>mesto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datum </a:t>
            </a:r>
            <a:r>
              <a:rPr lang="en-GB" dirty="0" err="1" smtClean="0"/>
              <a:t>izrade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Sledi</a:t>
            </a:r>
            <a:r>
              <a:rPr lang="en-GB" dirty="0" smtClean="0"/>
              <a:t> </a:t>
            </a:r>
            <a:r>
              <a:rPr lang="en-GB" u="sng" dirty="0" err="1" smtClean="0"/>
              <a:t>sadržaj</a:t>
            </a:r>
            <a:r>
              <a:rPr lang="en-GB" dirty="0" smtClean="0"/>
              <a:t> u </a:t>
            </a:r>
            <a:r>
              <a:rPr lang="en-GB" dirty="0" err="1" smtClean="0"/>
              <a:t>kome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navedeni</a:t>
            </a:r>
            <a:r>
              <a:rPr lang="en-GB" dirty="0" smtClean="0"/>
              <a:t> </a:t>
            </a:r>
            <a:r>
              <a:rPr lang="en-GB" dirty="0" err="1" smtClean="0"/>
              <a:t>osnovni</a:t>
            </a:r>
            <a:r>
              <a:rPr lang="en-GB" dirty="0" smtClean="0"/>
              <a:t> </a:t>
            </a:r>
            <a:r>
              <a:rPr lang="en-GB" dirty="0" err="1" smtClean="0"/>
              <a:t>delovi</a:t>
            </a:r>
            <a:r>
              <a:rPr lang="en-GB" dirty="0" smtClean="0"/>
              <a:t> od </a:t>
            </a:r>
            <a:r>
              <a:rPr lang="en-GB" dirty="0" err="1" smtClean="0"/>
              <a:t>kojih</a:t>
            </a:r>
            <a:r>
              <a:rPr lang="en-GB" dirty="0" smtClean="0"/>
              <a:t> je </a:t>
            </a:r>
            <a:r>
              <a:rPr lang="en-GB" dirty="0" err="1" smtClean="0"/>
              <a:t>sačinjen</a:t>
            </a:r>
            <a:r>
              <a:rPr lang="en-GB" dirty="0" smtClean="0"/>
              <a:t> </a:t>
            </a:r>
            <a:r>
              <a:rPr lang="en-GB" dirty="0" err="1" smtClean="0"/>
              <a:t>seminarski</a:t>
            </a:r>
            <a:r>
              <a:rPr lang="en-GB" dirty="0" smtClean="0"/>
              <a:t> rad (</a:t>
            </a:r>
            <a:r>
              <a:rPr lang="en-GB" dirty="0" err="1" smtClean="0"/>
              <a:t>podnaslovi</a:t>
            </a:r>
            <a:r>
              <a:rPr lang="en-GB" dirty="0" smtClean="0"/>
              <a:t>)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brojevi</a:t>
            </a:r>
            <a:r>
              <a:rPr lang="en-GB" dirty="0" smtClean="0"/>
              <a:t> </a:t>
            </a:r>
            <a:r>
              <a:rPr lang="en-GB" dirty="0" err="1" smtClean="0"/>
              <a:t>strana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kojima</a:t>
            </a:r>
            <a:r>
              <a:rPr lang="en-GB" dirty="0" smtClean="0"/>
              <a:t> se </a:t>
            </a:r>
            <a:r>
              <a:rPr lang="en-GB" dirty="0" err="1" smtClean="0"/>
              <a:t>ti</a:t>
            </a:r>
            <a:r>
              <a:rPr lang="en-GB" dirty="0" smtClean="0"/>
              <a:t> </a:t>
            </a:r>
            <a:r>
              <a:rPr lang="en-GB" dirty="0" err="1" smtClean="0"/>
              <a:t>delovi</a:t>
            </a:r>
            <a:r>
              <a:rPr lang="en-GB" dirty="0" smtClean="0"/>
              <a:t> </a:t>
            </a:r>
            <a:r>
              <a:rPr lang="en-GB" dirty="0" err="1" smtClean="0"/>
              <a:t>nalaze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25444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988"/>
            <a:ext cx="10515600" cy="5162975"/>
          </a:xfrm>
        </p:spPr>
        <p:txBody>
          <a:bodyPr/>
          <a:lstStyle/>
          <a:p>
            <a:r>
              <a:rPr lang="en-GB" dirty="0" smtClean="0"/>
              <a:t>U </a:t>
            </a:r>
            <a:r>
              <a:rPr lang="en-GB" b="1" dirty="0" err="1" smtClean="0"/>
              <a:t>uvodnom</a:t>
            </a:r>
            <a:r>
              <a:rPr lang="en-GB" b="1" dirty="0" smtClean="0"/>
              <a:t> </a:t>
            </a:r>
            <a:r>
              <a:rPr lang="en-GB" b="1" dirty="0" err="1" smtClean="0"/>
              <a:t>delu</a:t>
            </a:r>
            <a:r>
              <a:rPr lang="en-GB" b="1" dirty="0" smtClean="0"/>
              <a:t> </a:t>
            </a:r>
            <a:r>
              <a:rPr lang="en-GB" dirty="0" err="1" smtClean="0"/>
              <a:t>seminarskog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uvesti</a:t>
            </a:r>
            <a:r>
              <a:rPr lang="en-GB" dirty="0" smtClean="0"/>
              <a:t> </a:t>
            </a:r>
            <a:r>
              <a:rPr lang="en-GB" dirty="0" err="1" smtClean="0"/>
              <a:t>čitaoca</a:t>
            </a:r>
            <a:r>
              <a:rPr lang="en-GB" dirty="0" smtClean="0"/>
              <a:t> u </a:t>
            </a:r>
            <a:r>
              <a:rPr lang="en-GB" dirty="0" err="1" smtClean="0"/>
              <a:t>temu</a:t>
            </a:r>
            <a:r>
              <a:rPr lang="en-GB" dirty="0" smtClean="0"/>
              <a:t>, </a:t>
            </a:r>
            <a:r>
              <a:rPr lang="en-GB" dirty="0" err="1" smtClean="0"/>
              <a:t>prezentirati</a:t>
            </a:r>
            <a:r>
              <a:rPr lang="en-GB" dirty="0" smtClean="0"/>
              <a:t> </a:t>
            </a:r>
            <a:r>
              <a:rPr lang="en-GB" dirty="0" err="1" smtClean="0"/>
              <a:t>značaj</a:t>
            </a:r>
            <a:r>
              <a:rPr lang="en-GB" dirty="0" smtClean="0"/>
              <a:t> </a:t>
            </a:r>
            <a:r>
              <a:rPr lang="en-GB" dirty="0" err="1" smtClean="0"/>
              <a:t>teme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razlog</a:t>
            </a:r>
            <a:r>
              <a:rPr lang="en-GB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koga</a:t>
            </a:r>
            <a:r>
              <a:rPr lang="en-GB" dirty="0" smtClean="0"/>
              <a:t> je student </a:t>
            </a:r>
            <a:r>
              <a:rPr lang="en-GB" dirty="0" err="1" smtClean="0"/>
              <a:t>odabrao</a:t>
            </a:r>
            <a:r>
              <a:rPr lang="en-GB" dirty="0" smtClean="0"/>
              <a:t> </a:t>
            </a:r>
            <a:r>
              <a:rPr lang="en-GB" dirty="0" err="1" smtClean="0"/>
              <a:t>baš</a:t>
            </a:r>
            <a:r>
              <a:rPr lang="en-GB" dirty="0" smtClean="0"/>
              <a:t>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temu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pregled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sledi</a:t>
            </a:r>
            <a:r>
              <a:rPr lang="en-GB" dirty="0" smtClean="0"/>
              <a:t>. </a:t>
            </a:r>
          </a:p>
          <a:p>
            <a:r>
              <a:rPr lang="en-GB" dirty="0" smtClean="0"/>
              <a:t>U </a:t>
            </a:r>
            <a:r>
              <a:rPr lang="en-GB" b="1" dirty="0" err="1" smtClean="0"/>
              <a:t>centralnom</a:t>
            </a:r>
            <a:r>
              <a:rPr lang="en-GB" b="1" dirty="0" smtClean="0"/>
              <a:t> </a:t>
            </a:r>
            <a:r>
              <a:rPr lang="en-GB" b="1" dirty="0" err="1" smtClean="0"/>
              <a:t>delu</a:t>
            </a:r>
            <a:r>
              <a:rPr lang="en-GB" b="1" dirty="0" smtClean="0"/>
              <a:t> </a:t>
            </a:r>
            <a:r>
              <a:rPr lang="en-GB" dirty="0" err="1" smtClean="0"/>
              <a:t>seminarskog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student </a:t>
            </a:r>
            <a:r>
              <a:rPr lang="en-GB" dirty="0" err="1" smtClean="0"/>
              <a:t>obrađuje</a:t>
            </a:r>
            <a:r>
              <a:rPr lang="en-GB" dirty="0" smtClean="0"/>
              <a:t> </a:t>
            </a:r>
            <a:r>
              <a:rPr lang="en-GB" dirty="0" err="1" smtClean="0"/>
              <a:t>temu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. </a:t>
            </a:r>
            <a:r>
              <a:rPr lang="en-GB" dirty="0" err="1" smtClean="0"/>
              <a:t>Prikazuju</a:t>
            </a:r>
            <a:r>
              <a:rPr lang="en-GB" dirty="0" smtClean="0"/>
              <a:t> se </a:t>
            </a:r>
            <a:r>
              <a:rPr lang="en-GB" dirty="0" err="1" smtClean="0"/>
              <a:t>teorijski</a:t>
            </a:r>
            <a:r>
              <a:rPr lang="en-GB" dirty="0" smtClean="0"/>
              <a:t> (</a:t>
            </a:r>
            <a:r>
              <a:rPr lang="en-GB" dirty="0" err="1" smtClean="0"/>
              <a:t>osnovne</a:t>
            </a:r>
            <a:r>
              <a:rPr lang="en-GB" dirty="0" smtClean="0"/>
              <a:t> </a:t>
            </a:r>
            <a:r>
              <a:rPr lang="en-GB" dirty="0" err="1" smtClean="0"/>
              <a:t>definicije</a:t>
            </a:r>
            <a:r>
              <a:rPr lang="en-GB" dirty="0" smtClean="0"/>
              <a:t>)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praktični</a:t>
            </a:r>
            <a:r>
              <a:rPr lang="en-GB" dirty="0" smtClean="0"/>
              <a:t> (</a:t>
            </a:r>
            <a:r>
              <a:rPr lang="en-GB" dirty="0" err="1" smtClean="0"/>
              <a:t>ilustrativni</a:t>
            </a:r>
            <a:r>
              <a:rPr lang="en-GB" dirty="0" smtClean="0"/>
              <a:t> </a:t>
            </a:r>
            <a:r>
              <a:rPr lang="en-GB" dirty="0" err="1" smtClean="0"/>
              <a:t>primeri</a:t>
            </a:r>
            <a:r>
              <a:rPr lang="en-GB" dirty="0" smtClean="0"/>
              <a:t>,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pravilu</a:t>
            </a:r>
            <a:r>
              <a:rPr lang="en-GB" dirty="0" smtClean="0"/>
              <a:t> </a:t>
            </a:r>
            <a:r>
              <a:rPr lang="en-GB" dirty="0" err="1" smtClean="0"/>
              <a:t>originalni</a:t>
            </a:r>
            <a:r>
              <a:rPr lang="en-GB" dirty="0" smtClean="0"/>
              <a:t>) </a:t>
            </a:r>
            <a:r>
              <a:rPr lang="en-GB" dirty="0" err="1" smtClean="0"/>
              <a:t>rezultati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odnose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zadatu</a:t>
            </a:r>
            <a:r>
              <a:rPr lang="en-GB" dirty="0" smtClean="0"/>
              <a:t> </a:t>
            </a:r>
            <a:r>
              <a:rPr lang="en-GB" dirty="0" err="1" smtClean="0"/>
              <a:t>temu</a:t>
            </a:r>
            <a:r>
              <a:rPr lang="en-GB" dirty="0" smtClean="0"/>
              <a:t>. </a:t>
            </a:r>
            <a:r>
              <a:rPr lang="en-GB" dirty="0" err="1" smtClean="0"/>
              <a:t>Taj</a:t>
            </a:r>
            <a:r>
              <a:rPr lang="en-GB" dirty="0" smtClean="0"/>
              <a:t> </a:t>
            </a:r>
            <a:r>
              <a:rPr lang="en-GB" dirty="0" err="1" smtClean="0"/>
              <a:t>deo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da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sačinjen</a:t>
            </a:r>
            <a:r>
              <a:rPr lang="en-GB" dirty="0" smtClean="0"/>
              <a:t> od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logičnih</a:t>
            </a:r>
            <a:r>
              <a:rPr lang="en-GB" dirty="0" smtClean="0"/>
              <a:t> </a:t>
            </a:r>
            <a:r>
              <a:rPr lang="en-GB" dirty="0" err="1" smtClean="0"/>
              <a:t>celina</a:t>
            </a:r>
            <a:r>
              <a:rPr lang="en-GB" dirty="0" smtClean="0"/>
              <a:t> </a:t>
            </a:r>
            <a:r>
              <a:rPr lang="en-GB" dirty="0" err="1" smtClean="0"/>
              <a:t>označenih</a:t>
            </a:r>
            <a:r>
              <a:rPr lang="en-GB" dirty="0" smtClean="0"/>
              <a:t> </a:t>
            </a:r>
            <a:r>
              <a:rPr lang="en-GB" dirty="0" err="1" smtClean="0"/>
              <a:t>odgovarajućim</a:t>
            </a:r>
            <a:r>
              <a:rPr lang="en-GB" dirty="0" smtClean="0"/>
              <a:t> </a:t>
            </a:r>
            <a:r>
              <a:rPr lang="en-GB" dirty="0" err="1" smtClean="0"/>
              <a:t>naslovima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podnaslovima</a:t>
            </a:r>
            <a:r>
              <a:rPr lang="en-GB" dirty="0" smtClean="0"/>
              <a:t>. </a:t>
            </a:r>
          </a:p>
          <a:p>
            <a:r>
              <a:rPr lang="en-GB" b="1" dirty="0" err="1" smtClean="0"/>
              <a:t>Zaključak</a:t>
            </a:r>
            <a:r>
              <a:rPr lang="en-GB" dirty="0" smtClean="0"/>
              <a:t> </a:t>
            </a:r>
            <a:r>
              <a:rPr lang="en-GB" dirty="0" err="1" smtClean="0"/>
              <a:t>sadrži</a:t>
            </a:r>
            <a:r>
              <a:rPr lang="en-GB" dirty="0" smtClean="0"/>
              <a:t> </a:t>
            </a:r>
            <a:r>
              <a:rPr lang="en-GB" dirty="0" err="1" smtClean="0"/>
              <a:t>sumirana</a:t>
            </a:r>
            <a:r>
              <a:rPr lang="en-GB" dirty="0" smtClean="0"/>
              <a:t> </a:t>
            </a:r>
            <a:r>
              <a:rPr lang="en-GB" dirty="0" err="1" smtClean="0"/>
              <a:t>osnovna</a:t>
            </a:r>
            <a:r>
              <a:rPr lang="en-GB" dirty="0" smtClean="0"/>
              <a:t> </a:t>
            </a:r>
            <a:r>
              <a:rPr lang="en-GB" dirty="0" err="1" smtClean="0"/>
              <a:t>saznanja</a:t>
            </a:r>
            <a:r>
              <a:rPr lang="en-GB" dirty="0" smtClean="0"/>
              <a:t> do </a:t>
            </a:r>
            <a:r>
              <a:rPr lang="en-GB" dirty="0" err="1" smtClean="0"/>
              <a:t>kojih</a:t>
            </a:r>
            <a:r>
              <a:rPr lang="en-GB" dirty="0" smtClean="0"/>
              <a:t> je student </a:t>
            </a:r>
            <a:r>
              <a:rPr lang="en-GB" dirty="0" err="1" smtClean="0"/>
              <a:t>došao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izradu</a:t>
            </a:r>
            <a:r>
              <a:rPr lang="en-GB" dirty="0" smtClean="0"/>
              <a:t> </a:t>
            </a:r>
            <a:r>
              <a:rPr lang="en-GB" dirty="0" err="1" smtClean="0"/>
              <a:t>seminarskog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. 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92777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4646"/>
            <a:ext cx="10515600" cy="4882317"/>
          </a:xfrm>
        </p:spPr>
        <p:txBody>
          <a:bodyPr/>
          <a:lstStyle/>
          <a:p>
            <a:r>
              <a:rPr lang="en-GB" dirty="0" smtClean="0"/>
              <a:t>Student </a:t>
            </a:r>
            <a:r>
              <a:rPr lang="en-GB" dirty="0" err="1" smtClean="0"/>
              <a:t>navodi</a:t>
            </a:r>
            <a:r>
              <a:rPr lang="en-GB" dirty="0" smtClean="0"/>
              <a:t> </a:t>
            </a:r>
            <a:r>
              <a:rPr lang="en-GB" b="1" dirty="0" err="1" smtClean="0"/>
              <a:t>literaturu</a:t>
            </a:r>
            <a:r>
              <a:rPr lang="en-GB" dirty="0" smtClean="0"/>
              <a:t> </a:t>
            </a:r>
            <a:r>
              <a:rPr lang="en-GB" dirty="0" err="1" smtClean="0"/>
              <a:t>koju</a:t>
            </a:r>
            <a:r>
              <a:rPr lang="en-GB" dirty="0" smtClean="0"/>
              <a:t> je </a:t>
            </a:r>
            <a:r>
              <a:rPr lang="en-GB" dirty="0" err="1" smtClean="0"/>
              <a:t>kandidat</a:t>
            </a:r>
            <a:r>
              <a:rPr lang="en-GB" dirty="0" smtClean="0"/>
              <a:t> </a:t>
            </a:r>
            <a:r>
              <a:rPr lang="en-GB" dirty="0" err="1" smtClean="0"/>
              <a:t>koristio</a:t>
            </a:r>
            <a:r>
              <a:rPr lang="en-GB" dirty="0" smtClean="0"/>
              <a:t> </a:t>
            </a:r>
            <a:r>
              <a:rPr lang="en-GB" dirty="0" err="1" smtClean="0"/>
              <a:t>pri</a:t>
            </a:r>
            <a:r>
              <a:rPr lang="en-GB" dirty="0" smtClean="0"/>
              <a:t> </a:t>
            </a:r>
            <a:r>
              <a:rPr lang="en-GB" dirty="0" err="1" smtClean="0"/>
              <a:t>izradi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(</a:t>
            </a:r>
            <a:r>
              <a:rPr lang="en-GB" dirty="0" err="1" smtClean="0"/>
              <a:t>abecednim</a:t>
            </a:r>
            <a:r>
              <a:rPr lang="en-GB" dirty="0" smtClean="0"/>
              <a:t> </a:t>
            </a:r>
            <a:r>
              <a:rPr lang="en-GB" dirty="0" err="1" smtClean="0"/>
              <a:t>redom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imenima</a:t>
            </a:r>
            <a:r>
              <a:rPr lang="en-GB" dirty="0" smtClean="0"/>
              <a:t> </a:t>
            </a:r>
            <a:r>
              <a:rPr lang="en-GB" dirty="0" err="1" smtClean="0"/>
              <a:t>autora</a:t>
            </a:r>
            <a:r>
              <a:rPr lang="en-GB" dirty="0" smtClean="0"/>
              <a:t>,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potpunim</a:t>
            </a:r>
            <a:r>
              <a:rPr lang="en-GB" dirty="0" smtClean="0"/>
              <a:t> </a:t>
            </a:r>
            <a:r>
              <a:rPr lang="en-GB" dirty="0" err="1" smtClean="0"/>
              <a:t>podacima</a:t>
            </a:r>
            <a:r>
              <a:rPr lang="en-GB" dirty="0" smtClean="0"/>
              <a:t> o </a:t>
            </a:r>
            <a:r>
              <a:rPr lang="en-GB" dirty="0" err="1" smtClean="0"/>
              <a:t>bibliografskoj</a:t>
            </a:r>
            <a:r>
              <a:rPr lang="en-GB" dirty="0" smtClean="0"/>
              <a:t> </a:t>
            </a:r>
            <a:r>
              <a:rPr lang="en-GB" dirty="0" err="1" smtClean="0"/>
              <a:t>jedinici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Studenti</a:t>
            </a:r>
            <a:r>
              <a:rPr lang="en-GB" dirty="0" smtClean="0"/>
              <a:t> </a:t>
            </a:r>
            <a:r>
              <a:rPr lang="en-GB" b="1" dirty="0" err="1" smtClean="0"/>
              <a:t>prve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druge</a:t>
            </a:r>
            <a:r>
              <a:rPr lang="en-GB" b="1" dirty="0" smtClean="0"/>
              <a:t> </a:t>
            </a:r>
            <a:r>
              <a:rPr lang="en-GB" b="1" dirty="0" err="1" smtClean="0"/>
              <a:t>godine</a:t>
            </a:r>
            <a:r>
              <a:rPr lang="en-GB" b="1" dirty="0" smtClean="0"/>
              <a:t> </a:t>
            </a:r>
            <a:r>
              <a:rPr lang="en-GB" dirty="0" err="1" smtClean="0"/>
              <a:t>dužni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da </a:t>
            </a:r>
            <a:r>
              <a:rPr lang="en-GB" dirty="0" err="1" smtClean="0"/>
              <a:t>prilikom</a:t>
            </a:r>
            <a:r>
              <a:rPr lang="en-GB" dirty="0" smtClean="0"/>
              <a:t> </a:t>
            </a:r>
            <a:r>
              <a:rPr lang="en-GB" dirty="0" err="1" smtClean="0"/>
              <a:t>izrade</a:t>
            </a:r>
            <a:r>
              <a:rPr lang="en-GB" dirty="0" smtClean="0"/>
              <a:t> </a:t>
            </a:r>
            <a:r>
              <a:rPr lang="en-GB" dirty="0" err="1" smtClean="0"/>
              <a:t>svog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koriste</a:t>
            </a:r>
            <a:r>
              <a:rPr lang="en-GB" dirty="0" smtClean="0"/>
              <a:t> </a:t>
            </a:r>
            <a:r>
              <a:rPr lang="en-GB" dirty="0" err="1" smtClean="0"/>
              <a:t>najmanje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izvor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ne </a:t>
            </a:r>
            <a:r>
              <a:rPr lang="en-GB" dirty="0" err="1" smtClean="0"/>
              <a:t>spada</a:t>
            </a:r>
            <a:r>
              <a:rPr lang="en-GB" dirty="0" smtClean="0"/>
              <a:t> u </a:t>
            </a:r>
            <a:r>
              <a:rPr lang="en-GB" dirty="0" err="1" smtClean="0"/>
              <a:t>obaveznu</a:t>
            </a:r>
            <a:r>
              <a:rPr lang="en-GB" dirty="0" smtClean="0"/>
              <a:t> </a:t>
            </a:r>
            <a:r>
              <a:rPr lang="en-GB" dirty="0" err="1" smtClean="0"/>
              <a:t>udžbeničku</a:t>
            </a:r>
            <a:r>
              <a:rPr lang="en-GB" dirty="0" smtClean="0"/>
              <a:t> </a:t>
            </a:r>
            <a:r>
              <a:rPr lang="en-GB" dirty="0" err="1" smtClean="0"/>
              <a:t>literaturu</a:t>
            </a:r>
            <a:r>
              <a:rPr lang="en-GB" dirty="0" smtClean="0"/>
              <a:t> 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Studenti</a:t>
            </a:r>
            <a:r>
              <a:rPr lang="en-GB" dirty="0" smtClean="0"/>
              <a:t> </a:t>
            </a:r>
            <a:r>
              <a:rPr lang="en-GB" b="1" dirty="0" err="1" smtClean="0"/>
              <a:t>treće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četvrte</a:t>
            </a:r>
            <a:r>
              <a:rPr lang="en-GB" b="1" dirty="0" smtClean="0"/>
              <a:t> </a:t>
            </a:r>
            <a:r>
              <a:rPr lang="en-GB" b="1" dirty="0" err="1" smtClean="0"/>
              <a:t>godine</a:t>
            </a:r>
            <a:r>
              <a:rPr lang="en-GB" b="1" dirty="0" smtClean="0"/>
              <a:t> </a:t>
            </a:r>
            <a:r>
              <a:rPr lang="en-GB" dirty="0" err="1" smtClean="0"/>
              <a:t>moraju</a:t>
            </a:r>
            <a:r>
              <a:rPr lang="en-GB" dirty="0" smtClean="0"/>
              <a:t> da </a:t>
            </a:r>
            <a:r>
              <a:rPr lang="en-GB" dirty="0" err="1" smtClean="0"/>
              <a:t>koriste</a:t>
            </a:r>
            <a:r>
              <a:rPr lang="en-GB" dirty="0" smtClean="0"/>
              <a:t> </a:t>
            </a:r>
            <a:r>
              <a:rPr lang="en-GB" dirty="0" err="1" smtClean="0"/>
              <a:t>najmanje</a:t>
            </a:r>
            <a:r>
              <a:rPr lang="en-GB" dirty="0" smtClean="0"/>
              <a:t> tri </a:t>
            </a:r>
            <a:r>
              <a:rPr lang="en-GB" dirty="0" err="1" smtClean="0"/>
              <a:t>izvora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ne </a:t>
            </a:r>
            <a:r>
              <a:rPr lang="en-GB" dirty="0" err="1" smtClean="0"/>
              <a:t>spadaju</a:t>
            </a:r>
            <a:r>
              <a:rPr lang="en-GB" dirty="0" smtClean="0"/>
              <a:t> u </a:t>
            </a:r>
            <a:r>
              <a:rPr lang="en-GB" dirty="0" err="1" smtClean="0"/>
              <a:t>obaveznu</a:t>
            </a:r>
            <a:r>
              <a:rPr lang="en-GB" dirty="0" smtClean="0"/>
              <a:t> </a:t>
            </a:r>
            <a:r>
              <a:rPr lang="en-GB" dirty="0" err="1" smtClean="0"/>
              <a:t>udžbeničku</a:t>
            </a:r>
            <a:r>
              <a:rPr lang="en-GB" dirty="0" smtClean="0"/>
              <a:t> </a:t>
            </a:r>
            <a:r>
              <a:rPr lang="en-GB" dirty="0" err="1" smtClean="0"/>
              <a:t>literaturu</a:t>
            </a:r>
            <a:r>
              <a:rPr lang="en-GB" dirty="0" smtClean="0"/>
              <a:t>. </a:t>
            </a:r>
            <a:r>
              <a:rPr lang="en-GB" dirty="0" err="1" smtClean="0"/>
              <a:t>Posebno</a:t>
            </a:r>
            <a:r>
              <a:rPr lang="en-GB" dirty="0" smtClean="0"/>
              <a:t> je </a:t>
            </a:r>
            <a:r>
              <a:rPr lang="en-GB" dirty="0" err="1" smtClean="0"/>
              <a:t>poželjno</a:t>
            </a:r>
            <a:r>
              <a:rPr lang="en-GB" dirty="0" smtClean="0"/>
              <a:t> </a:t>
            </a:r>
            <a:r>
              <a:rPr lang="en-GB" dirty="0" err="1" smtClean="0"/>
              <a:t>korišćenje</a:t>
            </a:r>
            <a:r>
              <a:rPr lang="en-GB" dirty="0" smtClean="0"/>
              <a:t> </a:t>
            </a:r>
            <a:r>
              <a:rPr lang="en-GB" dirty="0" err="1" smtClean="0"/>
              <a:t>izvora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stranim</a:t>
            </a:r>
            <a:r>
              <a:rPr lang="en-GB" dirty="0" smtClean="0"/>
              <a:t> </a:t>
            </a:r>
            <a:r>
              <a:rPr lang="en-GB" dirty="0" err="1" smtClean="0"/>
              <a:t>jezicima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Internet </a:t>
            </a:r>
            <a:r>
              <a:rPr lang="en-GB" dirty="0" err="1" smtClean="0"/>
              <a:t>sajtova</a:t>
            </a:r>
            <a:r>
              <a:rPr lang="en-GB" dirty="0" smtClean="0"/>
              <a:t>. </a:t>
            </a:r>
            <a:r>
              <a:rPr lang="en-GB" dirty="0" err="1" smtClean="0"/>
              <a:t>Stil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 </a:t>
            </a:r>
            <a:r>
              <a:rPr lang="en-GB" dirty="0" err="1" smtClean="0"/>
              <a:t>mora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u </a:t>
            </a:r>
            <a:r>
              <a:rPr lang="en-GB" dirty="0" err="1" smtClean="0"/>
              <a:t>skladu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uobičajenim</a:t>
            </a:r>
            <a:r>
              <a:rPr lang="en-GB" dirty="0" smtClean="0"/>
              <a:t> </a:t>
            </a:r>
            <a:r>
              <a:rPr lang="en-GB" dirty="0" err="1" smtClean="0"/>
              <a:t>standardima</a:t>
            </a:r>
            <a:r>
              <a:rPr lang="en-GB" dirty="0" smtClean="0"/>
              <a:t> </a:t>
            </a:r>
            <a:r>
              <a:rPr lang="en-GB" dirty="0" err="1" smtClean="0"/>
              <a:t>akademskog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. 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89200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 SEMINARSKOG RADA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Dužina rada: najmanje 10 – najviše 15 strana.</a:t>
            </a:r>
          </a:p>
          <a:p>
            <a:r>
              <a:rPr lang="sv-SE" dirty="0" smtClean="0"/>
              <a:t>Format teksta: A4 (210x297 mm), margine sve po 2.5 cm, prored 1, font Times New Roman 12. </a:t>
            </a:r>
          </a:p>
        </p:txBody>
      </p:sp>
    </p:spTree>
    <p:extLst>
      <p:ext uri="{BB962C8B-B14F-4D97-AF65-F5344CB8AC3E}">
        <p14:creationId xmlns:p14="http://schemas.microsoft.com/office/powerpoint/2010/main" val="227022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7651"/>
            <a:ext cx="10515600" cy="5389312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Reference (</a:t>
            </a:r>
            <a:r>
              <a:rPr lang="en-GB" b="1" dirty="0" err="1" smtClean="0"/>
              <a:t>citiranje</a:t>
            </a:r>
            <a:r>
              <a:rPr lang="en-GB" b="1" dirty="0" smtClean="0"/>
              <a:t>) </a:t>
            </a:r>
          </a:p>
          <a:p>
            <a:r>
              <a:rPr lang="en-GB" dirty="0" err="1" smtClean="0"/>
              <a:t>Navođenje</a:t>
            </a:r>
            <a:r>
              <a:rPr lang="en-GB" dirty="0" smtClean="0"/>
              <a:t> </a:t>
            </a:r>
            <a:r>
              <a:rPr lang="en-GB" dirty="0" err="1" smtClean="0"/>
              <a:t>izvora</a:t>
            </a:r>
            <a:r>
              <a:rPr lang="en-GB" dirty="0" smtClean="0"/>
              <a:t>: </a:t>
            </a:r>
            <a:r>
              <a:rPr lang="en-GB" dirty="0" err="1" smtClean="0"/>
              <a:t>koristiti</a:t>
            </a:r>
            <a:r>
              <a:rPr lang="en-GB" dirty="0" smtClean="0"/>
              <a:t> </a:t>
            </a:r>
            <a:r>
              <a:rPr lang="en-GB" dirty="0" err="1" smtClean="0"/>
              <a:t>fusnote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endnote. </a:t>
            </a:r>
            <a:r>
              <a:rPr lang="en-GB" dirty="0" err="1" smtClean="0"/>
              <a:t>Ukoliko</a:t>
            </a:r>
            <a:r>
              <a:rPr lang="en-GB" dirty="0" smtClean="0"/>
              <a:t> se </a:t>
            </a:r>
            <a:r>
              <a:rPr lang="en-GB" dirty="0" err="1" smtClean="0"/>
              <a:t>koriste</a:t>
            </a:r>
            <a:r>
              <a:rPr lang="en-GB" dirty="0" smtClean="0"/>
              <a:t> </a:t>
            </a:r>
            <a:r>
              <a:rPr lang="en-GB" dirty="0" err="1" smtClean="0"/>
              <a:t>fusnote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kraju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je </a:t>
            </a:r>
            <a:r>
              <a:rPr lang="en-GB" dirty="0" err="1" smtClean="0"/>
              <a:t>obavezna</a:t>
            </a:r>
            <a:r>
              <a:rPr lang="en-GB" dirty="0" smtClean="0"/>
              <a:t> </a:t>
            </a:r>
            <a:r>
              <a:rPr lang="en-GB" dirty="0" err="1" smtClean="0"/>
              <a:t>literatura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err="1" smtClean="0"/>
              <a:t>Navođenje</a:t>
            </a:r>
            <a:r>
              <a:rPr lang="en-GB" dirty="0" smtClean="0"/>
              <a:t> </a:t>
            </a:r>
            <a:r>
              <a:rPr lang="en-GB" dirty="0" err="1" smtClean="0"/>
              <a:t>izvora</a:t>
            </a:r>
            <a:r>
              <a:rPr lang="en-GB" dirty="0" smtClean="0"/>
              <a:t> u </a:t>
            </a:r>
            <a:r>
              <a:rPr lang="en-GB" dirty="0" err="1" smtClean="0"/>
              <a:t>literaturi</a:t>
            </a:r>
            <a:r>
              <a:rPr lang="en-GB" dirty="0" smtClean="0"/>
              <a:t>, </a:t>
            </a:r>
            <a:r>
              <a:rPr lang="en-GB" dirty="0" err="1" smtClean="0"/>
              <a:t>fusnoti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endnoti</a:t>
            </a:r>
            <a:r>
              <a:rPr lang="en-GB" dirty="0" smtClean="0"/>
              <a:t>: </a:t>
            </a:r>
            <a:r>
              <a:rPr lang="en-GB" dirty="0" err="1" smtClean="0"/>
              <a:t>prezime</a:t>
            </a:r>
            <a:r>
              <a:rPr lang="en-GB" dirty="0" smtClean="0"/>
              <a:t>, </a:t>
            </a:r>
            <a:r>
              <a:rPr lang="en-GB" dirty="0" err="1" smtClean="0"/>
              <a:t>prvo</a:t>
            </a:r>
            <a:r>
              <a:rPr lang="en-GB" dirty="0" smtClean="0"/>
              <a:t> </a:t>
            </a:r>
            <a:r>
              <a:rPr lang="en-GB" dirty="0" err="1" smtClean="0"/>
              <a:t>slovo</a:t>
            </a:r>
            <a:r>
              <a:rPr lang="en-GB" dirty="0" smtClean="0"/>
              <a:t> </a:t>
            </a:r>
            <a:r>
              <a:rPr lang="en-GB" dirty="0" err="1" smtClean="0"/>
              <a:t>imena</a:t>
            </a:r>
            <a:r>
              <a:rPr lang="en-GB" dirty="0" smtClean="0"/>
              <a:t>, (</a:t>
            </a:r>
            <a:r>
              <a:rPr lang="en-GB" dirty="0" err="1" smtClean="0"/>
              <a:t>godina</a:t>
            </a:r>
            <a:r>
              <a:rPr lang="en-GB" dirty="0" smtClean="0"/>
              <a:t> </a:t>
            </a:r>
            <a:r>
              <a:rPr lang="en-GB" dirty="0" err="1" smtClean="0"/>
              <a:t>izdanja</a:t>
            </a:r>
            <a:r>
              <a:rPr lang="en-GB" dirty="0" smtClean="0"/>
              <a:t>), </a:t>
            </a:r>
            <a:r>
              <a:rPr lang="en-GB" dirty="0" err="1" smtClean="0"/>
              <a:t>naziv</a:t>
            </a:r>
            <a:r>
              <a:rPr lang="en-GB" dirty="0" smtClean="0"/>
              <a:t> </a:t>
            </a:r>
            <a:r>
              <a:rPr lang="en-GB" dirty="0" err="1" smtClean="0"/>
              <a:t>dela</a:t>
            </a:r>
            <a:r>
              <a:rPr lang="en-GB" dirty="0" smtClean="0"/>
              <a:t> (</a:t>
            </a:r>
            <a:r>
              <a:rPr lang="en-GB" dirty="0" err="1" smtClean="0"/>
              <a:t>knjiga</a:t>
            </a:r>
            <a:r>
              <a:rPr lang="en-GB" dirty="0" smtClean="0"/>
              <a:t>: italic; </a:t>
            </a:r>
            <a:r>
              <a:rPr lang="en-GB" dirty="0" err="1" smtClean="0"/>
              <a:t>ako</a:t>
            </a:r>
            <a:r>
              <a:rPr lang="en-GB" dirty="0" smtClean="0"/>
              <a:t> je </a:t>
            </a:r>
            <a:r>
              <a:rPr lang="en-GB" dirty="0" err="1" smtClean="0"/>
              <a:t>časopis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zbornik</a:t>
            </a:r>
            <a:r>
              <a:rPr lang="en-GB" dirty="0" smtClean="0"/>
              <a:t> </a:t>
            </a:r>
            <a:r>
              <a:rPr lang="en-GB" dirty="0" err="1" smtClean="0"/>
              <a:t>radova</a:t>
            </a:r>
            <a:r>
              <a:rPr lang="en-GB" dirty="0" smtClean="0"/>
              <a:t> u </a:t>
            </a:r>
            <a:r>
              <a:rPr lang="en-GB" dirty="0" err="1" smtClean="0"/>
              <a:t>pitanju</a:t>
            </a:r>
            <a:r>
              <a:rPr lang="en-GB" dirty="0" smtClean="0"/>
              <a:t> </a:t>
            </a:r>
            <a:r>
              <a:rPr lang="en-GB" dirty="0" err="1" smtClean="0"/>
              <a:t>naziv</a:t>
            </a:r>
            <a:r>
              <a:rPr lang="en-GB" dirty="0" smtClean="0"/>
              <a:t> </a:t>
            </a:r>
            <a:r>
              <a:rPr lang="en-GB" dirty="0" err="1" smtClean="0"/>
              <a:t>članka</a:t>
            </a:r>
            <a:r>
              <a:rPr lang="en-GB" dirty="0" smtClean="0"/>
              <a:t> </a:t>
            </a:r>
            <a:r>
              <a:rPr lang="en-GB" dirty="0" err="1" smtClean="0"/>
              <a:t>piše</a:t>
            </a:r>
            <a:r>
              <a:rPr lang="en-GB" dirty="0" smtClean="0"/>
              <a:t> se </a:t>
            </a:r>
            <a:r>
              <a:rPr lang="en-GB" dirty="0" err="1" smtClean="0"/>
              <a:t>normalnim</a:t>
            </a:r>
            <a:r>
              <a:rPr lang="en-GB" dirty="0" smtClean="0"/>
              <a:t> </a:t>
            </a:r>
            <a:r>
              <a:rPr lang="en-GB" dirty="0" err="1" smtClean="0"/>
              <a:t>slovima</a:t>
            </a:r>
            <a:r>
              <a:rPr lang="en-GB" dirty="0" smtClean="0"/>
              <a:t> a </a:t>
            </a:r>
            <a:r>
              <a:rPr lang="en-GB" dirty="0" err="1" smtClean="0"/>
              <a:t>naziv</a:t>
            </a:r>
            <a:r>
              <a:rPr lang="en-GB" dirty="0" smtClean="0"/>
              <a:t> </a:t>
            </a:r>
            <a:r>
              <a:rPr lang="en-GB" dirty="0" err="1" smtClean="0"/>
              <a:t>časopisa</a:t>
            </a:r>
            <a:r>
              <a:rPr lang="en-GB" dirty="0" smtClean="0"/>
              <a:t>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zbornika</a:t>
            </a:r>
            <a:r>
              <a:rPr lang="en-GB" dirty="0" smtClean="0"/>
              <a:t> italic </a:t>
            </a:r>
            <a:r>
              <a:rPr lang="en-GB" dirty="0" err="1" smtClean="0"/>
              <a:t>stilom</a:t>
            </a:r>
            <a:r>
              <a:rPr lang="en-GB" dirty="0" smtClean="0"/>
              <a:t>), </a:t>
            </a:r>
            <a:r>
              <a:rPr lang="en-GB" dirty="0" err="1" smtClean="0"/>
              <a:t>mesto</a:t>
            </a:r>
            <a:r>
              <a:rPr lang="en-GB" dirty="0" smtClean="0"/>
              <a:t> </a:t>
            </a:r>
            <a:r>
              <a:rPr lang="en-GB" dirty="0" err="1" smtClean="0"/>
              <a:t>izdanja</a:t>
            </a:r>
            <a:r>
              <a:rPr lang="en-GB" dirty="0" smtClean="0"/>
              <a:t>: </a:t>
            </a:r>
            <a:r>
              <a:rPr lang="en-GB" dirty="0" err="1" smtClean="0"/>
              <a:t>izdavač</a:t>
            </a:r>
            <a:r>
              <a:rPr lang="en-GB" dirty="0" smtClean="0"/>
              <a:t>,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strane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kojoj</a:t>
            </a:r>
            <a:r>
              <a:rPr lang="en-GB" dirty="0" smtClean="0"/>
              <a:t> se u </a:t>
            </a:r>
            <a:r>
              <a:rPr lang="en-GB" dirty="0" err="1" smtClean="0"/>
              <a:t>časopisu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zborniku</a:t>
            </a:r>
            <a:r>
              <a:rPr lang="en-GB" dirty="0" smtClean="0"/>
              <a:t> </a:t>
            </a:r>
            <a:r>
              <a:rPr lang="en-GB" dirty="0" err="1" smtClean="0"/>
              <a:t>članak</a:t>
            </a:r>
            <a:r>
              <a:rPr lang="en-GB" dirty="0" smtClean="0"/>
              <a:t> </a:t>
            </a:r>
            <a:r>
              <a:rPr lang="en-GB" dirty="0" err="1" smtClean="0"/>
              <a:t>nalazi</a:t>
            </a:r>
            <a:r>
              <a:rPr lang="en-GB" dirty="0" smtClean="0"/>
              <a:t>. </a:t>
            </a:r>
          </a:p>
          <a:p>
            <a:r>
              <a:rPr lang="en-GB" b="1" dirty="0" err="1" smtClean="0"/>
              <a:t>Slike</a:t>
            </a:r>
            <a:r>
              <a:rPr lang="en-GB" b="1" dirty="0" smtClean="0"/>
              <a:t>, </a:t>
            </a:r>
            <a:r>
              <a:rPr lang="en-GB" b="1" dirty="0" err="1" smtClean="0"/>
              <a:t>tabele</a:t>
            </a:r>
            <a:r>
              <a:rPr lang="en-GB" b="1" dirty="0" smtClean="0"/>
              <a:t> </a:t>
            </a:r>
            <a:endParaRPr lang="en-GB" dirty="0"/>
          </a:p>
          <a:p>
            <a:r>
              <a:rPr lang="en-GB" dirty="0" err="1" smtClean="0"/>
              <a:t>Označavanje</a:t>
            </a:r>
            <a:r>
              <a:rPr lang="en-GB" dirty="0" smtClean="0"/>
              <a:t> </a:t>
            </a:r>
            <a:r>
              <a:rPr lang="en-GB" dirty="0" err="1" smtClean="0"/>
              <a:t>slika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tabela</a:t>
            </a:r>
            <a:r>
              <a:rPr lang="en-GB" dirty="0" smtClean="0"/>
              <a:t> u </a:t>
            </a:r>
            <a:r>
              <a:rPr lang="en-GB" dirty="0" err="1" smtClean="0"/>
              <a:t>tekstu</a:t>
            </a:r>
            <a:r>
              <a:rPr lang="en-GB" dirty="0" smtClean="0"/>
              <a:t>: </a:t>
            </a:r>
            <a:r>
              <a:rPr lang="en-GB" dirty="0" err="1" smtClean="0"/>
              <a:t>navodi</a:t>
            </a:r>
            <a:r>
              <a:rPr lang="en-GB" dirty="0" smtClean="0"/>
              <a:t> se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slike</a:t>
            </a:r>
            <a:r>
              <a:rPr lang="en-GB" dirty="0" smtClean="0"/>
              <a:t> (</a:t>
            </a:r>
            <a:r>
              <a:rPr lang="en-GB" dirty="0" err="1" smtClean="0"/>
              <a:t>tabele</a:t>
            </a:r>
            <a:r>
              <a:rPr lang="en-GB" dirty="0" smtClean="0"/>
              <a:t>) a </a:t>
            </a:r>
            <a:r>
              <a:rPr lang="en-GB" dirty="0" err="1" smtClean="0"/>
              <a:t>zatim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naziv</a:t>
            </a:r>
            <a:r>
              <a:rPr lang="en-GB" dirty="0" smtClean="0"/>
              <a:t> </a:t>
            </a:r>
            <a:r>
              <a:rPr lang="en-GB" dirty="0" err="1" smtClean="0"/>
              <a:t>slike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tabele</a:t>
            </a:r>
            <a:r>
              <a:rPr lang="en-GB" dirty="0" smtClean="0"/>
              <a:t>. </a:t>
            </a:r>
            <a:r>
              <a:rPr lang="en-GB" dirty="0" err="1" smtClean="0"/>
              <a:t>Navođenje</a:t>
            </a:r>
            <a:r>
              <a:rPr lang="en-GB" dirty="0" smtClean="0"/>
              <a:t> </a:t>
            </a:r>
            <a:r>
              <a:rPr lang="en-GB" dirty="0" err="1" smtClean="0"/>
              <a:t>izvora</a:t>
            </a:r>
            <a:r>
              <a:rPr lang="en-GB" dirty="0" smtClean="0"/>
              <a:t> </a:t>
            </a:r>
            <a:r>
              <a:rPr lang="en-GB" dirty="0" err="1" smtClean="0"/>
              <a:t>ispod</a:t>
            </a:r>
            <a:r>
              <a:rPr lang="en-GB" dirty="0" smtClean="0"/>
              <a:t> </a:t>
            </a:r>
            <a:r>
              <a:rPr lang="en-GB" dirty="0" err="1" smtClean="0"/>
              <a:t>slika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tabela</a:t>
            </a:r>
            <a:r>
              <a:rPr lang="en-GB" dirty="0" smtClean="0"/>
              <a:t> - </a:t>
            </a:r>
            <a:r>
              <a:rPr lang="en-GB" dirty="0" err="1" smtClean="0"/>
              <a:t>navodi</a:t>
            </a:r>
            <a:r>
              <a:rPr lang="en-GB" dirty="0" smtClean="0"/>
              <a:t> se </a:t>
            </a:r>
            <a:r>
              <a:rPr lang="en-GB" dirty="0" err="1" smtClean="0"/>
              <a:t>ceo</a:t>
            </a:r>
            <a:r>
              <a:rPr lang="en-GB" dirty="0" smtClean="0"/>
              <a:t> </a:t>
            </a:r>
            <a:r>
              <a:rPr lang="en-GB" dirty="0" err="1" smtClean="0"/>
              <a:t>izvor</a:t>
            </a:r>
            <a:r>
              <a:rPr lang="en-GB" dirty="0" smtClean="0"/>
              <a:t>: </a:t>
            </a:r>
            <a:r>
              <a:rPr lang="en-GB" dirty="0" err="1" smtClean="0"/>
              <a:t>prezime</a:t>
            </a:r>
            <a:r>
              <a:rPr lang="en-GB" dirty="0" smtClean="0"/>
              <a:t>, </a:t>
            </a:r>
            <a:r>
              <a:rPr lang="en-GB" dirty="0" err="1" smtClean="0"/>
              <a:t>prvo</a:t>
            </a:r>
            <a:r>
              <a:rPr lang="en-GB" dirty="0" smtClean="0"/>
              <a:t> </a:t>
            </a:r>
            <a:r>
              <a:rPr lang="en-GB" dirty="0" err="1" smtClean="0"/>
              <a:t>slovo</a:t>
            </a:r>
            <a:r>
              <a:rPr lang="en-GB" dirty="0" smtClean="0"/>
              <a:t> </a:t>
            </a:r>
            <a:r>
              <a:rPr lang="en-GB" dirty="0" err="1" smtClean="0"/>
              <a:t>imena</a:t>
            </a:r>
            <a:r>
              <a:rPr lang="en-GB" dirty="0" smtClean="0"/>
              <a:t>, (</a:t>
            </a:r>
            <a:r>
              <a:rPr lang="en-GB" dirty="0" err="1" smtClean="0"/>
              <a:t>godina</a:t>
            </a:r>
            <a:r>
              <a:rPr lang="en-GB" dirty="0" smtClean="0"/>
              <a:t> </a:t>
            </a:r>
            <a:r>
              <a:rPr lang="en-GB" dirty="0" err="1" smtClean="0"/>
              <a:t>izdanja</a:t>
            </a:r>
            <a:r>
              <a:rPr lang="en-GB" dirty="0" smtClean="0"/>
              <a:t>), </a:t>
            </a:r>
            <a:r>
              <a:rPr lang="en-GB" dirty="0" err="1" smtClean="0"/>
              <a:t>naziv</a:t>
            </a:r>
            <a:r>
              <a:rPr lang="en-GB" dirty="0" smtClean="0"/>
              <a:t> </a:t>
            </a:r>
            <a:r>
              <a:rPr lang="en-GB" dirty="0" err="1" smtClean="0"/>
              <a:t>dela</a:t>
            </a:r>
            <a:r>
              <a:rPr lang="en-GB" dirty="0" smtClean="0"/>
              <a:t>, </a:t>
            </a:r>
            <a:r>
              <a:rPr lang="en-GB" dirty="0" err="1" smtClean="0"/>
              <a:t>mesto</a:t>
            </a:r>
            <a:r>
              <a:rPr lang="en-GB" dirty="0" smtClean="0"/>
              <a:t> </a:t>
            </a:r>
            <a:r>
              <a:rPr lang="en-GB" dirty="0" err="1" smtClean="0"/>
              <a:t>izdanja</a:t>
            </a:r>
            <a:r>
              <a:rPr lang="en-GB" dirty="0" smtClean="0"/>
              <a:t>: </a:t>
            </a:r>
            <a:r>
              <a:rPr lang="en-GB" dirty="0" err="1" smtClean="0"/>
              <a:t>izdavač</a:t>
            </a:r>
            <a:r>
              <a:rPr lang="en-GB" dirty="0" smtClean="0"/>
              <a:t>,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strane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kojoj</a:t>
            </a:r>
            <a:r>
              <a:rPr lang="en-GB" dirty="0" smtClean="0"/>
              <a:t> se u </a:t>
            </a:r>
            <a:r>
              <a:rPr lang="en-GB" dirty="0" err="1" smtClean="0"/>
              <a:t>izvoru</a:t>
            </a:r>
            <a:r>
              <a:rPr lang="en-GB" dirty="0" smtClean="0"/>
              <a:t> </a:t>
            </a:r>
            <a:r>
              <a:rPr lang="en-GB" dirty="0" err="1" smtClean="0"/>
              <a:t>slika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tabela</a:t>
            </a:r>
            <a:r>
              <a:rPr lang="en-GB" dirty="0" smtClean="0"/>
              <a:t> </a:t>
            </a:r>
            <a:r>
              <a:rPr lang="en-GB" dirty="0" err="1" smtClean="0"/>
              <a:t>nalazi</a:t>
            </a:r>
            <a:r>
              <a:rPr lang="en-GB" dirty="0" smtClean="0"/>
              <a:t>. </a:t>
            </a:r>
            <a:r>
              <a:rPr lang="en-GB" dirty="0" err="1" smtClean="0"/>
              <a:t>Koristi</a:t>
            </a:r>
            <a:r>
              <a:rPr lang="en-GB" dirty="0" smtClean="0"/>
              <a:t> se font Times New Roman 10.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9461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Procedura</a:t>
            </a:r>
            <a:r>
              <a:rPr lang="en-GB" dirty="0" smtClean="0"/>
              <a:t> </a:t>
            </a:r>
            <a:r>
              <a:rPr lang="en-GB" dirty="0" err="1" smtClean="0"/>
              <a:t>izrade</a:t>
            </a:r>
            <a:r>
              <a:rPr lang="en-GB" dirty="0"/>
              <a:t> </a:t>
            </a:r>
            <a:r>
              <a:rPr lang="en-GB" dirty="0" err="1" smtClean="0"/>
              <a:t>seminarskog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Studenti</a:t>
            </a:r>
            <a:r>
              <a:rPr lang="en-GB" dirty="0" smtClean="0"/>
              <a:t> </a:t>
            </a:r>
            <a:r>
              <a:rPr lang="en-GB" dirty="0" err="1" smtClean="0"/>
              <a:t>sami</a:t>
            </a:r>
            <a:r>
              <a:rPr lang="en-GB" dirty="0" smtClean="0"/>
              <a:t> </a:t>
            </a:r>
            <a:r>
              <a:rPr lang="en-GB" dirty="0" err="1" smtClean="0"/>
              <a:t>biraju</a:t>
            </a:r>
            <a:r>
              <a:rPr lang="en-GB" dirty="0" smtClean="0"/>
              <a:t> </a:t>
            </a:r>
            <a:r>
              <a:rPr lang="en-GB" dirty="0" err="1" smtClean="0"/>
              <a:t>temu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izrada</a:t>
            </a:r>
            <a:r>
              <a:rPr lang="en-GB" dirty="0" smtClean="0"/>
              <a:t> </a:t>
            </a:r>
            <a:r>
              <a:rPr lang="en-GB" dirty="0" err="1" smtClean="0"/>
              <a:t>seminarskog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170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588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UPUTSVO ZA IZRADU SEMINARSKOG RADA</vt:lpstr>
      <vt:lpstr>TEMA SEMINARSKOG RADA</vt:lpstr>
      <vt:lpstr>SADRŽAJ SEMINARSKOG RADA</vt:lpstr>
      <vt:lpstr>PowerPoint Presentation</vt:lpstr>
      <vt:lpstr>PowerPoint Presentation</vt:lpstr>
      <vt:lpstr>FORMA SEMINARSKOG RADA</vt:lpstr>
      <vt:lpstr>PowerPoint Presentation</vt:lpstr>
      <vt:lpstr>Procedura izrade seminarskog rada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UPUTSVO ZA IZRADU SEMINARSKOG RADA</dc:title>
  <dc:creator>Aleksandra Nikolova Markovic</dc:creator>
  <cp:lastModifiedBy>Aleksandra Nikolova Markovic</cp:lastModifiedBy>
  <cp:revision>7</cp:revision>
  <dcterms:created xsi:type="dcterms:W3CDTF">2020-02-24T14:53:25Z</dcterms:created>
  <dcterms:modified xsi:type="dcterms:W3CDTF">2020-04-29T19:16:21Z</dcterms:modified>
</cp:coreProperties>
</file>