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>
        <p:scale>
          <a:sx n="110" d="100"/>
          <a:sy n="110" d="100"/>
        </p:scale>
        <p:origin x="78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0200"/>
            <a:ext cx="7848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/>
              <a:t>OAS </a:t>
            </a:r>
            <a:r>
              <a:rPr lang="sr-Latn-RS" sz="2400" dirty="0" smtClean="0"/>
              <a:t>zimski</a:t>
            </a:r>
            <a:r>
              <a:rPr lang="en-US" sz="2400" dirty="0" smtClean="0"/>
              <a:t> </a:t>
            </a:r>
            <a:r>
              <a:rPr lang="en-US" sz="2400" dirty="0" err="1" smtClean="0"/>
              <a:t>semestar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Predmet</a:t>
            </a:r>
            <a:r>
              <a:rPr lang="en-US" sz="2400" dirty="0" smtClean="0"/>
              <a:t>:  </a:t>
            </a:r>
            <a:r>
              <a:rPr lang="en-US" sz="2400" dirty="0" err="1" smtClean="0"/>
              <a:t>Linija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sr-Latn-RS" sz="2400" dirty="0" smtClean="0"/>
              <a:t>treća</a:t>
            </a:r>
            <a:r>
              <a:rPr lang="en-US" sz="2400" dirty="0" smtClean="0"/>
              <a:t> </a:t>
            </a:r>
            <a:r>
              <a:rPr lang="en-US" sz="2400" dirty="0" err="1" smtClean="0"/>
              <a:t>nedelja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590800" y="4876800"/>
            <a:ext cx="5715000" cy="868363"/>
          </a:xfrm>
        </p:spPr>
        <p:txBody>
          <a:bodyPr numCol="2">
            <a:normAutofit/>
          </a:bodyPr>
          <a:lstStyle/>
          <a:p>
            <a:pPr algn="l"/>
            <a:r>
              <a:rPr lang="en-US" sz="1400" dirty="0" smtClean="0"/>
              <a:t>I </a:t>
            </a:r>
            <a:r>
              <a:rPr lang="en-US" sz="1400" dirty="0" err="1" smtClean="0"/>
              <a:t>godina</a:t>
            </a:r>
            <a:r>
              <a:rPr lang="en-US" sz="1400" dirty="0" smtClean="0"/>
              <a:t> </a:t>
            </a:r>
          </a:p>
          <a:p>
            <a:pPr algn="l"/>
            <a:r>
              <a:rPr lang="sr-Latn-RS" sz="1400" dirty="0" smtClean="0"/>
              <a:t> </a:t>
            </a:r>
            <a:r>
              <a:rPr lang="en-US" sz="1400" dirty="0" err="1" smtClean="0"/>
              <a:t>Predmet</a:t>
            </a:r>
            <a:r>
              <a:rPr lang="en-US" sz="1400" dirty="0" smtClean="0"/>
              <a:t>:  </a:t>
            </a:r>
            <a:r>
              <a:rPr lang="en-US" sz="1400" dirty="0" err="1" smtClean="0"/>
              <a:t>Linija</a:t>
            </a:r>
            <a:endParaRPr lang="en-US" sz="1400" dirty="0" smtClean="0"/>
          </a:p>
          <a:p>
            <a:pPr algn="l"/>
            <a:r>
              <a:rPr lang="sr-Latn-RS" sz="1400" dirty="0" smtClean="0"/>
              <a:t> </a:t>
            </a:r>
            <a:r>
              <a:rPr lang="en-US" sz="1400" dirty="0" err="1" smtClean="0"/>
              <a:t>Vanr</a:t>
            </a:r>
            <a:r>
              <a:rPr lang="en-US" sz="1400" dirty="0" smtClean="0"/>
              <a:t>. </a:t>
            </a:r>
            <a:r>
              <a:rPr lang="en-US" sz="1400" dirty="0" err="1" smtClean="0"/>
              <a:t>profesor</a:t>
            </a:r>
            <a:r>
              <a:rPr lang="en-US" sz="1400" dirty="0" smtClean="0"/>
              <a:t> </a:t>
            </a:r>
            <a:r>
              <a:rPr lang="sr-Latn-RS" sz="1400" dirty="0" smtClean="0"/>
              <a:t> </a:t>
            </a:r>
            <a:r>
              <a:rPr lang="en-US" sz="1400" dirty="0" smtClean="0"/>
              <a:t>Ana </a:t>
            </a:r>
            <a:r>
              <a:rPr lang="en-US" sz="1400" dirty="0" err="1" smtClean="0"/>
              <a:t>Cerovi</a:t>
            </a:r>
            <a:r>
              <a:rPr lang="sr-Latn-RS" sz="1400" dirty="0" smtClean="0"/>
              <a:t>ć</a:t>
            </a:r>
            <a:endParaRPr 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724400"/>
            <a:ext cx="1307269" cy="13072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</a:t>
            </a:r>
            <a:r>
              <a:rPr lang="sr-Latn-RS" sz="3200" dirty="0" smtClean="0"/>
              <a:t>rtanje studije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sz="2400" dirty="0" smtClean="0"/>
              <a:t>Kao što je potrebno odrediti mesto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zgradu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ome</a:t>
            </a:r>
            <a:r>
              <a:rPr lang="sr-Latn-RS" sz="2400" dirty="0" smtClean="0"/>
              <a:t>đ</a:t>
            </a:r>
            <a:r>
              <a:rPr lang="en-US" sz="2400" dirty="0" err="1" smtClean="0"/>
              <a:t>enom</a:t>
            </a:r>
            <a:r>
              <a:rPr lang="en-US" sz="2400" dirty="0" smtClean="0"/>
              <a:t> </a:t>
            </a:r>
            <a:r>
              <a:rPr lang="en-US" sz="2400" dirty="0" err="1" smtClean="0"/>
              <a:t>zemlji</a:t>
            </a:r>
            <a:r>
              <a:rPr lang="sr-Latn-RS" sz="2400" dirty="0" smtClean="0"/>
              <a:t>š</a:t>
            </a:r>
            <a:r>
              <a:rPr lang="en-US" sz="2400" dirty="0" err="1" smtClean="0"/>
              <a:t>tu</a:t>
            </a:r>
            <a:r>
              <a:rPr lang="en-US" sz="2400" dirty="0" smtClean="0"/>
              <a:t>, </a:t>
            </a:r>
            <a:r>
              <a:rPr lang="en-US" sz="2400" dirty="0" err="1" smtClean="0"/>
              <a:t>tako</a:t>
            </a:r>
            <a:r>
              <a:rPr lang="en-US" sz="2400" dirty="0" smtClean="0"/>
              <a:t> je u </a:t>
            </a:r>
            <a:r>
              <a:rPr lang="en-US" sz="2400" dirty="0" err="1" smtClean="0"/>
              <a:t>okviru</a:t>
            </a:r>
            <a:r>
              <a:rPr lang="en-US" sz="2400" dirty="0" smtClean="0"/>
              <a:t> </a:t>
            </a:r>
            <a:r>
              <a:rPr lang="en-US" sz="2400" dirty="0" err="1" smtClean="0"/>
              <a:t>plana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celu</a:t>
            </a:r>
            <a:r>
              <a:rPr lang="en-US" sz="2400" dirty="0" smtClean="0"/>
              <a:t> </a:t>
            </a:r>
            <a:r>
              <a:rPr lang="en-US" sz="2400" dirty="0" err="1" smtClean="0"/>
              <a:t>zgradu</a:t>
            </a:r>
            <a:r>
              <a:rPr lang="en-US" sz="2400" dirty="0" smtClean="0"/>
              <a:t> </a:t>
            </a:r>
            <a:r>
              <a:rPr lang="en-US" sz="2400" dirty="0" err="1" smtClean="0"/>
              <a:t>potrebno</a:t>
            </a:r>
            <a:r>
              <a:rPr lang="en-US" sz="2400" dirty="0" smtClean="0"/>
              <a:t> </a:t>
            </a:r>
            <a:r>
              <a:rPr lang="en-US" sz="2400" dirty="0" err="1" smtClean="0"/>
              <a:t>odrediti</a:t>
            </a:r>
            <a:r>
              <a:rPr lang="en-US" sz="2400" dirty="0" smtClean="0"/>
              <a:t> </a:t>
            </a:r>
            <a:r>
              <a:rPr lang="en-US" sz="2400" dirty="0" err="1" smtClean="0"/>
              <a:t>mesto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jedan</a:t>
            </a:r>
            <a:r>
              <a:rPr lang="en-US" sz="2400" dirty="0" smtClean="0"/>
              <a:t> </a:t>
            </a:r>
            <a:r>
              <a:rPr lang="en-US" sz="2400" dirty="0" err="1" smtClean="0"/>
              <a:t>njen</a:t>
            </a:r>
            <a:r>
              <a:rPr lang="en-US" sz="2400" dirty="0" smtClean="0"/>
              <a:t> </a:t>
            </a:r>
            <a:r>
              <a:rPr lang="en-US" sz="2400" dirty="0" err="1" smtClean="0"/>
              <a:t>deo</a:t>
            </a:r>
            <a:r>
              <a:rPr lang="en-US" sz="2400" dirty="0" smtClean="0"/>
              <a:t> (</a:t>
            </a:r>
            <a:r>
              <a:rPr lang="en-US" sz="2400" dirty="0" err="1" smtClean="0"/>
              <a:t>jedno</a:t>
            </a:r>
            <a:r>
              <a:rPr lang="en-US" sz="2400" dirty="0" smtClean="0"/>
              <a:t> </a:t>
            </a:r>
            <a:r>
              <a:rPr lang="en-US" sz="2400" dirty="0" err="1" smtClean="0"/>
              <a:t>krilo</a:t>
            </a:r>
            <a:r>
              <a:rPr lang="en-US" sz="2400" dirty="0" smtClean="0"/>
              <a:t> </a:t>
            </a:r>
            <a:r>
              <a:rPr lang="en-US" sz="2400" dirty="0" err="1" smtClean="0"/>
              <a:t>zgrade</a:t>
            </a:r>
            <a:r>
              <a:rPr lang="en-US" sz="2400" dirty="0" smtClean="0"/>
              <a:t>, </a:t>
            </a:r>
            <a:r>
              <a:rPr lang="en-US" sz="2400" dirty="0" err="1" smtClean="0"/>
              <a:t>jednu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prostoriju</a:t>
            </a:r>
            <a:r>
              <a:rPr lang="en-US" sz="2400" dirty="0" smtClean="0"/>
              <a:t>, </a:t>
            </a:r>
            <a:r>
              <a:rPr lang="en-US" sz="2400" dirty="0" err="1" smtClean="0"/>
              <a:t>stepeni</a:t>
            </a:r>
            <a:r>
              <a:rPr lang="sr-Latn-RS" sz="2400" dirty="0" smtClean="0"/>
              <a:t>š</a:t>
            </a:r>
            <a:r>
              <a:rPr lang="en-US" sz="2400" dirty="0" err="1" smtClean="0"/>
              <a:t>te</a:t>
            </a:r>
            <a:r>
              <a:rPr lang="en-US" sz="2400" dirty="0" smtClean="0"/>
              <a:t>, </a:t>
            </a:r>
            <a:r>
              <a:rPr lang="en-US" sz="2400" dirty="0" err="1" smtClean="0"/>
              <a:t>prozor</a:t>
            </a:r>
            <a:r>
              <a:rPr lang="en-US" sz="2400" dirty="0" smtClean="0"/>
              <a:t>…).</a:t>
            </a:r>
          </a:p>
          <a:p>
            <a:r>
              <a:rPr lang="en-US" sz="2400" dirty="0" smtClean="0"/>
              <a:t>Na </a:t>
            </a:r>
            <a:r>
              <a:rPr lang="en-US" sz="2400" dirty="0" err="1" smtClean="0"/>
              <a:t>skicama</a:t>
            </a:r>
            <a:r>
              <a:rPr lang="en-US" sz="2400" dirty="0" smtClean="0"/>
              <a:t> </a:t>
            </a:r>
            <a:r>
              <a:rPr lang="en-US" sz="2400" dirty="0" err="1" smtClean="0"/>
              <a:t>pravljenim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vreme</a:t>
            </a:r>
            <a:r>
              <a:rPr lang="en-US" sz="2400" dirty="0" smtClean="0"/>
              <a:t> </a:t>
            </a:r>
            <a:r>
              <a:rPr lang="en-US" sz="2400" dirty="0" err="1" smtClean="0"/>
              <a:t>predhodne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sr-Latn-RS" sz="2400" dirty="0" smtClean="0"/>
              <a:t>ž</a:t>
            </a:r>
            <a:r>
              <a:rPr lang="en-US" sz="2400" dirty="0" smtClean="0"/>
              <a:t>be, </a:t>
            </a:r>
            <a:r>
              <a:rPr lang="en-US" sz="2400" dirty="0" err="1" smtClean="0"/>
              <a:t>bilo</a:t>
            </a:r>
            <a:r>
              <a:rPr lang="en-US" sz="2400" dirty="0" smtClean="0"/>
              <a:t> je </a:t>
            </a:r>
            <a:r>
              <a:rPr lang="en-US" sz="2400" dirty="0" err="1" smtClean="0"/>
              <a:t>potrebno</a:t>
            </a:r>
            <a:r>
              <a:rPr lang="en-US" sz="2400" dirty="0" smtClean="0"/>
              <a:t> </a:t>
            </a:r>
            <a:r>
              <a:rPr lang="en-US" sz="2400" dirty="0" err="1" smtClean="0"/>
              <a:t>nazna</a:t>
            </a:r>
            <a:r>
              <a:rPr lang="sr-Latn-RS" sz="2400" dirty="0" smtClean="0"/>
              <a:t>č</a:t>
            </a:r>
            <a:r>
              <a:rPr lang="en-US" sz="2400" dirty="0" err="1" smtClean="0"/>
              <a:t>iti</a:t>
            </a:r>
            <a:r>
              <a:rPr lang="en-US" sz="2400" dirty="0" smtClean="0"/>
              <a:t> </a:t>
            </a:r>
            <a:r>
              <a:rPr lang="en-US" sz="2400" dirty="0" err="1" smtClean="0"/>
              <a:t>oblik</a:t>
            </a:r>
            <a:r>
              <a:rPr lang="en-US" sz="2400" dirty="0" smtClean="0"/>
              <a:t> </a:t>
            </a:r>
            <a:r>
              <a:rPr lang="en-US" sz="2400" dirty="0" err="1" smtClean="0"/>
              <a:t>samo</a:t>
            </a:r>
            <a:r>
              <a:rPr lang="en-US" sz="2400" dirty="0" smtClean="0"/>
              <a:t> u </a:t>
            </a:r>
            <a:r>
              <a:rPr lang="en-US" sz="2400" dirty="0" err="1" smtClean="0"/>
              <a:t>glavnim</a:t>
            </a:r>
            <a:r>
              <a:rPr lang="en-US" sz="2400" dirty="0" smtClean="0"/>
              <a:t> </a:t>
            </a:r>
            <a:r>
              <a:rPr lang="en-US" sz="2400" dirty="0" err="1" smtClean="0"/>
              <a:t>crtama</a:t>
            </a:r>
            <a:r>
              <a:rPr lang="en-US" sz="2400" dirty="0" smtClean="0"/>
              <a:t> – </a:t>
            </a:r>
            <a:r>
              <a:rPr lang="en-US" sz="2400" dirty="0" err="1" smtClean="0"/>
              <a:t>koliko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bi se </a:t>
            </a:r>
            <a:r>
              <a:rPr lang="en-US" sz="2400" dirty="0" err="1" smtClean="0"/>
              <a:t>videlo</a:t>
            </a:r>
            <a:r>
              <a:rPr lang="en-US" sz="2400" dirty="0" smtClean="0"/>
              <a:t> </a:t>
            </a:r>
            <a:r>
              <a:rPr lang="en-US" sz="2400" dirty="0" err="1" smtClean="0"/>
              <a:t>gde</a:t>
            </a:r>
            <a:r>
              <a:rPr lang="en-US" sz="2400" dirty="0" smtClean="0"/>
              <a:t> </a:t>
            </a:r>
            <a:r>
              <a:rPr lang="sr-Latn-RS" sz="2400" dirty="0" err="1" smtClean="0"/>
              <a:t>ć</a:t>
            </a:r>
            <a:r>
              <a:rPr lang="en-US" sz="2400" dirty="0" smtClean="0"/>
              <a:t>e se on </a:t>
            </a:r>
            <a:r>
              <a:rPr lang="en-US" sz="2400" dirty="0" err="1" smtClean="0"/>
              <a:t>otprilike</a:t>
            </a:r>
            <a:r>
              <a:rPr lang="en-US" sz="2400" dirty="0" smtClean="0"/>
              <a:t> </a:t>
            </a:r>
            <a:r>
              <a:rPr lang="en-US" sz="2400" dirty="0" err="1" smtClean="0"/>
              <a:t>smestiti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odre</a:t>
            </a:r>
            <a:r>
              <a:rPr lang="sr-Latn-RS" sz="2400" dirty="0" smtClean="0"/>
              <a:t>đ</a:t>
            </a:r>
            <a:r>
              <a:rPr lang="en-US" sz="2400" dirty="0" err="1" smtClean="0"/>
              <a:t>enoj</a:t>
            </a:r>
            <a:r>
              <a:rPr lang="en-US" sz="2400" dirty="0" smtClean="0"/>
              <a:t> </a:t>
            </a:r>
            <a:r>
              <a:rPr lang="en-US" sz="2400" dirty="0" err="1" smtClean="0"/>
              <a:t>hartiji</a:t>
            </a:r>
            <a:r>
              <a:rPr lang="en-US" sz="2400" dirty="0" smtClean="0"/>
              <a:t>.</a:t>
            </a:r>
            <a:r>
              <a:rPr lang="sr-Latn-RS" sz="2400" dirty="0" smtClean="0"/>
              <a:t> </a:t>
            </a:r>
            <a:r>
              <a:rPr lang="en-US" sz="2400" dirty="0" err="1" smtClean="0"/>
              <a:t>Tako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izvestan</a:t>
            </a:r>
            <a:r>
              <a:rPr lang="en-US" sz="2400" dirty="0" smtClean="0"/>
              <a:t> </a:t>
            </a:r>
            <a:r>
              <a:rPr lang="en-US" sz="2400" dirty="0" err="1" smtClean="0"/>
              <a:t>nacin</a:t>
            </a:r>
            <a:r>
              <a:rPr lang="en-US" sz="2400" dirty="0" smtClean="0"/>
              <a:t> </a:t>
            </a:r>
            <a:r>
              <a:rPr lang="sr-Latn-RS" sz="2400" dirty="0" err="1" smtClean="0"/>
              <a:t>č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sr-Latn-RS" sz="2400" dirty="0" err="1" smtClean="0"/>
              <a:t>č</a:t>
            </a:r>
            <a:r>
              <a:rPr lang="en-US" sz="2400" dirty="0" err="1" smtClean="0"/>
              <a:t>ovek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po</a:t>
            </a:r>
            <a:r>
              <a:rPr lang="sr-Latn-RS" sz="2400" dirty="0" smtClean="0"/>
              <a:t>č</a:t>
            </a:r>
            <a:r>
              <a:rPr lang="en-US" sz="2400" dirty="0" err="1" smtClean="0"/>
              <a:t>inje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razmi</a:t>
            </a:r>
            <a:r>
              <a:rPr lang="sr-Latn-RS" sz="2400" dirty="0" smtClean="0"/>
              <a:t>š</a:t>
            </a:r>
            <a:r>
              <a:rPr lang="en-US" sz="2400" dirty="0" err="1" smtClean="0"/>
              <a:t>lja</a:t>
            </a:r>
            <a:r>
              <a:rPr lang="en-US" sz="2400" dirty="0" smtClean="0"/>
              <a:t> </a:t>
            </a:r>
            <a:r>
              <a:rPr lang="en-US" sz="2400" dirty="0" err="1" smtClean="0"/>
              <a:t>gde</a:t>
            </a:r>
            <a:r>
              <a:rPr lang="en-US" sz="2400" dirty="0" smtClean="0"/>
              <a:t> </a:t>
            </a:r>
            <a:r>
              <a:rPr lang="en-US" sz="2400" dirty="0" err="1" smtClean="0"/>
              <a:t>ce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kako</a:t>
            </a:r>
            <a:r>
              <a:rPr lang="en-US" sz="2400" dirty="0" smtClean="0"/>
              <a:t> </a:t>
            </a:r>
            <a:r>
              <a:rPr lang="sr-Latn-RS" sz="2400" dirty="0" err="1" smtClean="0"/>
              <a:t>ć</a:t>
            </a:r>
            <a:r>
              <a:rPr lang="en-US" sz="2400" dirty="0" smtClean="0"/>
              <a:t>e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podigne</a:t>
            </a:r>
            <a:r>
              <a:rPr lang="en-US" sz="2400" dirty="0" smtClean="0"/>
              <a:t> </a:t>
            </a:r>
            <a:r>
              <a:rPr lang="en-US" sz="2400" dirty="0" err="1" smtClean="0"/>
              <a:t>ku</a:t>
            </a:r>
            <a:r>
              <a:rPr lang="sr-Latn-RS" sz="2400" dirty="0" smtClean="0"/>
              <a:t>ć</a:t>
            </a:r>
            <a:r>
              <a:rPr lang="en-US" sz="2400" dirty="0" smtClean="0"/>
              <a:t>u. </a:t>
            </a:r>
            <a:r>
              <a:rPr lang="en-US" sz="2400" dirty="0" err="1" smtClean="0"/>
              <a:t>Ima</a:t>
            </a:r>
            <a:r>
              <a:rPr lang="en-US" sz="2400" dirty="0" smtClean="0"/>
              <a:t> “</a:t>
            </a:r>
            <a:r>
              <a:rPr lang="en-US" sz="2400" dirty="0" err="1" smtClean="0"/>
              <a:t>glavnu</a:t>
            </a:r>
            <a:r>
              <a:rPr lang="en-US" sz="2400" dirty="0" smtClean="0"/>
              <a:t> </a:t>
            </a:r>
            <a:r>
              <a:rPr lang="en-US" sz="2400" dirty="0" err="1" smtClean="0"/>
              <a:t>ideju</a:t>
            </a:r>
            <a:r>
              <a:rPr lang="en-US" sz="2400" dirty="0" smtClean="0"/>
              <a:t>” o tome </a:t>
            </a:r>
            <a:r>
              <a:rPr lang="sr-Latn-RS" sz="2400" dirty="0" err="1" smtClean="0"/>
              <a:t>š</a:t>
            </a:r>
            <a:r>
              <a:rPr lang="en-US" sz="2400" dirty="0" err="1" smtClean="0"/>
              <a:t>ta</a:t>
            </a:r>
            <a:r>
              <a:rPr lang="en-US" sz="2400" dirty="0" smtClean="0"/>
              <a:t> ho</a:t>
            </a:r>
            <a:r>
              <a:rPr lang="sr-Latn-RS" sz="2400" dirty="0" smtClean="0"/>
              <a:t>ć</a:t>
            </a:r>
            <a:r>
              <a:rPr lang="en-US" sz="2400" dirty="0" smtClean="0"/>
              <a:t>e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napravi</a:t>
            </a:r>
            <a:r>
              <a:rPr lang="en-US" sz="2400" dirty="0" smtClean="0"/>
              <a:t>, </a:t>
            </a:r>
            <a:r>
              <a:rPr lang="en-US" sz="2400" dirty="0" err="1" smtClean="0"/>
              <a:t>ali</a:t>
            </a:r>
            <a:r>
              <a:rPr lang="en-US" sz="2400" dirty="0" smtClean="0"/>
              <a:t> je u </a:t>
            </a:r>
            <a:r>
              <a:rPr lang="en-US" sz="2400" dirty="0" err="1" smtClean="0"/>
              <a:t>po</a:t>
            </a:r>
            <a:r>
              <a:rPr lang="sr-Latn-RS" sz="2400" dirty="0" smtClean="0"/>
              <a:t>č</a:t>
            </a:r>
            <a:r>
              <a:rPr lang="en-US" sz="2400" dirty="0" err="1" smtClean="0"/>
              <a:t>etku</a:t>
            </a:r>
            <a:r>
              <a:rPr lang="en-US" sz="2400" dirty="0" smtClean="0"/>
              <a:t> </a:t>
            </a:r>
            <a:r>
              <a:rPr lang="en-US" sz="2400" dirty="0" err="1" smtClean="0"/>
              <a:t>ona</a:t>
            </a:r>
            <a:r>
              <a:rPr lang="en-US" sz="2400" dirty="0" smtClean="0"/>
              <a:t> </a:t>
            </a:r>
            <a:r>
              <a:rPr lang="en-US" sz="2400" dirty="0" err="1" smtClean="0"/>
              <a:t>dosta</a:t>
            </a:r>
            <a:r>
              <a:rPr lang="en-US" sz="2400" dirty="0" smtClean="0"/>
              <a:t> </a:t>
            </a:r>
            <a:r>
              <a:rPr lang="en-US" sz="2400" dirty="0" err="1" smtClean="0"/>
              <a:t>mutna</a:t>
            </a:r>
            <a:r>
              <a:rPr lang="en-US" sz="2400" dirty="0" smtClean="0"/>
              <a:t>. </a:t>
            </a:r>
            <a:r>
              <a:rPr lang="en-US" sz="2400" dirty="0" err="1" smtClean="0"/>
              <a:t>Kada</a:t>
            </a:r>
            <a:r>
              <a:rPr lang="en-US" sz="2400" dirty="0" smtClean="0"/>
              <a:t> </a:t>
            </a:r>
            <a:r>
              <a:rPr lang="en-US" sz="2400" dirty="0" err="1" smtClean="0"/>
              <a:t>smisli</a:t>
            </a:r>
            <a:r>
              <a:rPr lang="en-US" sz="2400" dirty="0" smtClean="0"/>
              <a:t> </a:t>
            </a:r>
            <a:r>
              <a:rPr lang="en-US" sz="2400" dirty="0" err="1" smtClean="0"/>
              <a:t>neku</a:t>
            </a:r>
            <a:r>
              <a:rPr lang="en-US" sz="2400" dirty="0" smtClean="0"/>
              <a:t> </a:t>
            </a:r>
            <a:r>
              <a:rPr lang="en-US" sz="2400" dirty="0" err="1" smtClean="0"/>
              <a:t>novu</a:t>
            </a:r>
            <a:r>
              <a:rPr lang="en-US" sz="2400" dirty="0" smtClean="0"/>
              <a:t> </a:t>
            </a:r>
            <a:r>
              <a:rPr lang="en-US" sz="2400" dirty="0" err="1" smtClean="0"/>
              <a:t>pojedinost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tu</a:t>
            </a:r>
            <a:r>
              <a:rPr lang="en-US" sz="2400" dirty="0" smtClean="0"/>
              <a:t> </a:t>
            </a:r>
            <a:r>
              <a:rPr lang="en-US" sz="2400" dirty="0" err="1" smtClean="0"/>
              <a:t>svoju</a:t>
            </a:r>
            <a:r>
              <a:rPr lang="en-US" sz="2400" dirty="0" smtClean="0"/>
              <a:t> </a:t>
            </a:r>
            <a:r>
              <a:rPr lang="en-US" sz="2400" dirty="0" err="1" smtClean="0"/>
              <a:t>gra</a:t>
            </a:r>
            <a:r>
              <a:rPr lang="sr-Latn-RS" sz="2400" dirty="0" smtClean="0"/>
              <a:t>đ</a:t>
            </a:r>
            <a:r>
              <a:rPr lang="en-US" sz="2400" dirty="0" err="1" smtClean="0"/>
              <a:t>evinu</a:t>
            </a:r>
            <a:r>
              <a:rPr lang="en-US" sz="2400" dirty="0" smtClean="0"/>
              <a:t>, </a:t>
            </a:r>
            <a:r>
              <a:rPr lang="en-US" sz="2400" dirty="0" err="1" smtClean="0"/>
              <a:t>prvobitna</a:t>
            </a:r>
            <a:r>
              <a:rPr lang="en-US" sz="2400" dirty="0" smtClean="0"/>
              <a:t> </a:t>
            </a:r>
            <a:r>
              <a:rPr lang="en-US" sz="2400" dirty="0" err="1" smtClean="0"/>
              <a:t>ideja</a:t>
            </a:r>
            <a:r>
              <a:rPr lang="en-US" sz="2400" dirty="0" smtClean="0"/>
              <a:t> </a:t>
            </a:r>
            <a:r>
              <a:rPr lang="en-US" sz="2400" dirty="0" err="1" smtClean="0"/>
              <a:t>ipak</a:t>
            </a:r>
            <a:r>
              <a:rPr lang="en-US" sz="2400" dirty="0" smtClean="0"/>
              <a:t> </a:t>
            </a:r>
            <a:r>
              <a:rPr lang="en-US" sz="2400" dirty="0" err="1" smtClean="0"/>
              <a:t>trpi</a:t>
            </a:r>
            <a:r>
              <a:rPr lang="en-US" sz="2400" dirty="0" smtClean="0"/>
              <a:t> </a:t>
            </a:r>
            <a:r>
              <a:rPr lang="sr-Latn-RS" sz="2400" dirty="0" smtClean="0"/>
              <a:t>i </a:t>
            </a:r>
            <a:r>
              <a:rPr lang="en-US" sz="2400" dirty="0" err="1" smtClean="0"/>
              <a:t>neke</a:t>
            </a:r>
            <a:r>
              <a:rPr lang="en-US" sz="2400" dirty="0" smtClean="0"/>
              <a:t> </a:t>
            </a:r>
            <a:r>
              <a:rPr lang="en-US" sz="2400" dirty="0" err="1" smtClean="0"/>
              <a:t>promene</a:t>
            </a:r>
            <a:r>
              <a:rPr lang="en-US" sz="2400" dirty="0" smtClean="0"/>
              <a:t>. </a:t>
            </a:r>
            <a:r>
              <a:rPr lang="en-US" sz="2400" dirty="0" err="1" smtClean="0"/>
              <a:t>Ona</a:t>
            </a:r>
            <a:r>
              <a:rPr lang="en-US" sz="2400" dirty="0" smtClean="0"/>
              <a:t> se </a:t>
            </a:r>
            <a:r>
              <a:rPr lang="en-US" sz="2400" dirty="0" err="1" smtClean="0"/>
              <a:t>razvija</a:t>
            </a:r>
            <a:r>
              <a:rPr lang="en-US" sz="2400" dirty="0" smtClean="0"/>
              <a:t> </a:t>
            </a:r>
            <a:r>
              <a:rPr lang="en-US" sz="2400" dirty="0" err="1" smtClean="0"/>
              <a:t>sli</a:t>
            </a:r>
            <a:r>
              <a:rPr lang="sr-Latn-RS" sz="2400" dirty="0" smtClean="0"/>
              <a:t>č</a:t>
            </a:r>
            <a:r>
              <a:rPr lang="en-US" sz="2400" dirty="0" smtClean="0"/>
              <a:t>no </a:t>
            </a:r>
            <a:r>
              <a:rPr lang="en-US" sz="2400" dirty="0" err="1" smtClean="0"/>
              <a:t>drvetu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se </a:t>
            </a:r>
            <a:r>
              <a:rPr lang="en-US" sz="2400" dirty="0" err="1" smtClean="0"/>
              <a:t>nikad</a:t>
            </a:r>
            <a:r>
              <a:rPr lang="en-US" sz="2400" dirty="0" smtClean="0"/>
              <a:t> ne </a:t>
            </a:r>
            <a:r>
              <a:rPr lang="en-US" sz="2400" dirty="0" err="1" smtClean="0"/>
              <a:t>zna</a:t>
            </a:r>
            <a:r>
              <a:rPr lang="en-US" sz="2400" dirty="0" smtClean="0"/>
              <a:t> b</a:t>
            </a:r>
            <a:r>
              <a:rPr lang="sr-Latn-RS" sz="2400" dirty="0" smtClean="0"/>
              <a:t>aš</a:t>
            </a:r>
            <a:r>
              <a:rPr lang="en-US" sz="2400" dirty="0" smtClean="0"/>
              <a:t> </a:t>
            </a:r>
            <a:r>
              <a:rPr lang="en-US" sz="2400" dirty="0" err="1" smtClean="0"/>
              <a:t>ta</a:t>
            </a:r>
            <a:r>
              <a:rPr lang="sr-Latn-RS" sz="2400" dirty="0" smtClean="0"/>
              <a:t>č</a:t>
            </a:r>
            <a:r>
              <a:rPr lang="en-US" sz="2400" dirty="0" smtClean="0"/>
              <a:t>no </a:t>
            </a:r>
            <a:r>
              <a:rPr lang="en-US" sz="2400" dirty="0" err="1" smtClean="0"/>
              <a:t>unapred</a:t>
            </a:r>
            <a:r>
              <a:rPr lang="en-US" sz="2400" dirty="0" smtClean="0"/>
              <a:t> </a:t>
            </a:r>
            <a:r>
              <a:rPr lang="en-US" sz="2400" dirty="0" err="1" smtClean="0"/>
              <a:t>kako</a:t>
            </a:r>
            <a:r>
              <a:rPr lang="en-US" sz="2400" dirty="0" smtClean="0"/>
              <a:t> </a:t>
            </a:r>
            <a:r>
              <a:rPr lang="sr-Latn-RS" sz="2400" dirty="0" err="1" smtClean="0"/>
              <a:t>ć</a:t>
            </a:r>
            <a:r>
              <a:rPr lang="en-US" sz="2400" dirty="0" smtClean="0"/>
              <a:t>e </a:t>
            </a:r>
            <a:r>
              <a:rPr lang="en-US" sz="2400" dirty="0" err="1" smtClean="0"/>
              <a:t>grane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mu </a:t>
            </a:r>
            <a:r>
              <a:rPr lang="en-US" sz="2400" dirty="0" err="1" smtClean="0"/>
              <a:t>rastu</a:t>
            </a:r>
            <a:r>
              <a:rPr lang="en-US" sz="2400" dirty="0" smtClean="0"/>
              <a:t> ( a </a:t>
            </a:r>
            <a:r>
              <a:rPr lang="en-US" sz="2400" dirty="0" err="1" smtClean="0"/>
              <a:t>ipak</a:t>
            </a:r>
            <a:r>
              <a:rPr lang="en-US" sz="2400" dirty="0" smtClean="0"/>
              <a:t> se ne</a:t>
            </a:r>
            <a:r>
              <a:rPr lang="sr-Latn-RS" sz="2400" dirty="0" smtClean="0"/>
              <a:t>š</a:t>
            </a:r>
            <a:r>
              <a:rPr lang="en-US" sz="2400" dirty="0" smtClean="0"/>
              <a:t>to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zna</a:t>
            </a:r>
            <a:r>
              <a:rPr lang="en-US" sz="2400" dirty="0" smtClean="0"/>
              <a:t>: </a:t>
            </a:r>
            <a:r>
              <a:rPr lang="en-US" sz="2400" dirty="0" err="1" smtClean="0"/>
              <a:t>drvo</a:t>
            </a:r>
            <a:r>
              <a:rPr lang="en-US" sz="2400" dirty="0" smtClean="0"/>
              <a:t> </a:t>
            </a:r>
            <a:r>
              <a:rPr lang="sr-Latn-RS" sz="2400" dirty="0" err="1" smtClean="0"/>
              <a:t>ć</a:t>
            </a:r>
            <a:r>
              <a:rPr lang="en-US" sz="2400" dirty="0" smtClean="0"/>
              <a:t>e </a:t>
            </a:r>
            <a:r>
              <a:rPr lang="en-US" sz="2400" dirty="0" err="1" smtClean="0"/>
              <a:t>rasti</a:t>
            </a:r>
            <a:r>
              <a:rPr lang="en-US" sz="2400" dirty="0" smtClean="0"/>
              <a:t> </a:t>
            </a:r>
            <a:r>
              <a:rPr lang="en-US" sz="2400" dirty="0" err="1" smtClean="0"/>
              <a:t>tamo</a:t>
            </a:r>
            <a:r>
              <a:rPr lang="en-US" sz="2400" dirty="0" smtClean="0"/>
              <a:t> </a:t>
            </a:r>
            <a:r>
              <a:rPr lang="en-US" sz="2400" dirty="0" err="1" smtClean="0"/>
              <a:t>gde</a:t>
            </a:r>
            <a:r>
              <a:rPr lang="en-US" sz="2400" dirty="0" smtClean="0"/>
              <a:t> je </a:t>
            </a:r>
            <a:r>
              <a:rPr lang="en-US" sz="2400" dirty="0" err="1" smtClean="0"/>
              <a:t>posa</a:t>
            </a:r>
            <a:r>
              <a:rPr lang="sr-Latn-RS" sz="2400" dirty="0" smtClean="0"/>
              <a:t>đ</a:t>
            </a:r>
            <a:r>
              <a:rPr lang="en-US" sz="2400" dirty="0" err="1" smtClean="0"/>
              <a:t>eno</a:t>
            </a:r>
            <a:r>
              <a:rPr lang="en-US" sz="2400" dirty="0" smtClean="0"/>
              <a:t>, </a:t>
            </a:r>
            <a:r>
              <a:rPr lang="sr-Latn-RS" sz="2400" dirty="0" smtClean="0"/>
              <a:t>i</a:t>
            </a:r>
            <a:r>
              <a:rPr lang="en-US" sz="2400" dirty="0" smtClean="0"/>
              <a:t> u </a:t>
            </a:r>
            <a:r>
              <a:rPr lang="en-US" sz="2400" dirty="0" err="1" smtClean="0"/>
              <a:t>skladu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prirodom</a:t>
            </a:r>
            <a:r>
              <a:rPr lang="en-US" sz="2400" dirty="0" smtClean="0"/>
              <a:t> one </a:t>
            </a:r>
            <a:r>
              <a:rPr lang="en-US" sz="2400" dirty="0" err="1" smtClean="0"/>
              <a:t>vrste</a:t>
            </a:r>
            <a:r>
              <a:rPr lang="en-US" sz="2400" dirty="0" smtClean="0"/>
              <a:t> </a:t>
            </a:r>
            <a:r>
              <a:rPr lang="en-US" sz="2400" dirty="0" err="1" smtClean="0"/>
              <a:t>kojoj</a:t>
            </a:r>
            <a:r>
              <a:rPr lang="en-US" sz="2400" dirty="0" smtClean="0"/>
              <a:t> </a:t>
            </a:r>
            <a:r>
              <a:rPr lang="en-US" sz="2400" dirty="0" err="1" smtClean="0"/>
              <a:t>pripada</a:t>
            </a:r>
            <a:r>
              <a:rPr lang="en-US" sz="2400" dirty="0" smtClean="0"/>
              <a:t>). 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447800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</a:t>
            </a:r>
            <a:r>
              <a:rPr lang="en-US" sz="2400" dirty="0" err="1" smtClean="0"/>
              <a:t>zna</a:t>
            </a:r>
            <a:r>
              <a:rPr lang="sr-Latn-RS" sz="2400" dirty="0" smtClean="0"/>
              <a:t>č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crtanje</a:t>
            </a:r>
            <a:r>
              <a:rPr lang="en-US" sz="2400" dirty="0" smtClean="0"/>
              <a:t> </a:t>
            </a:r>
            <a:r>
              <a:rPr lang="en-US" sz="2400" dirty="0" err="1" smtClean="0"/>
              <a:t>studije</a:t>
            </a:r>
            <a:r>
              <a:rPr lang="en-US" sz="2400" dirty="0" smtClean="0"/>
              <a:t> </a:t>
            </a:r>
            <a:r>
              <a:rPr lang="en-US" sz="2400" dirty="0" err="1" smtClean="0"/>
              <a:t>nije</a:t>
            </a:r>
            <a:r>
              <a:rPr lang="en-US" sz="2400" dirty="0" smtClean="0"/>
              <a:t> </a:t>
            </a:r>
            <a:r>
              <a:rPr lang="en-US" sz="2400" dirty="0" err="1" smtClean="0"/>
              <a:t>samo</a:t>
            </a:r>
            <a:r>
              <a:rPr lang="en-US" sz="2400" dirty="0" smtClean="0"/>
              <a:t> </a:t>
            </a:r>
            <a:r>
              <a:rPr lang="en-US" sz="2400" dirty="0" err="1" smtClean="0"/>
              <a:t>prosto</a:t>
            </a:r>
            <a:r>
              <a:rPr lang="en-US" sz="2400" dirty="0" smtClean="0"/>
              <a:t> </a:t>
            </a:r>
            <a:r>
              <a:rPr lang="en-US" sz="2400" dirty="0" err="1" smtClean="0"/>
              <a:t>dodavanje</a:t>
            </a:r>
            <a:r>
              <a:rPr lang="en-US" sz="2400" dirty="0" smtClean="0"/>
              <a:t> </a:t>
            </a:r>
            <a:r>
              <a:rPr lang="en-US" sz="2400" dirty="0" err="1" smtClean="0"/>
              <a:t>detalja</a:t>
            </a:r>
            <a:r>
              <a:rPr lang="en-US" sz="2400" dirty="0" smtClean="0"/>
              <a:t> ( </a:t>
            </a:r>
            <a:r>
              <a:rPr lang="en-US" sz="2400" dirty="0" err="1" smtClean="0"/>
              <a:t>pojedinosti</a:t>
            </a:r>
            <a:r>
              <a:rPr lang="en-US" sz="2400" dirty="0" smtClean="0"/>
              <a:t>) </a:t>
            </a:r>
            <a:r>
              <a:rPr lang="en-US" sz="2400" dirty="0" err="1" smtClean="0"/>
              <a:t>onom</a:t>
            </a:r>
            <a:r>
              <a:rPr lang="en-US" sz="2400" dirty="0" smtClean="0"/>
              <a:t> </a:t>
            </a:r>
            <a:r>
              <a:rPr lang="en-US" sz="2400" dirty="0" err="1" smtClean="0"/>
              <a:t>obliku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je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skici</a:t>
            </a:r>
            <a:r>
              <a:rPr lang="en-US" sz="2400" dirty="0" smtClean="0"/>
              <a:t> </a:t>
            </a:r>
            <a:r>
              <a:rPr lang="en-US" sz="2400" dirty="0" err="1" smtClean="0"/>
              <a:t>nazna</a:t>
            </a:r>
            <a:r>
              <a:rPr lang="sr-Latn-RS" sz="2400" dirty="0" smtClean="0"/>
              <a:t>č</a:t>
            </a:r>
            <a:r>
              <a:rPr lang="en-US" sz="2400" dirty="0" smtClean="0"/>
              <a:t>en u </a:t>
            </a:r>
            <a:r>
              <a:rPr lang="en-US" sz="2400" dirty="0" err="1" smtClean="0"/>
              <a:t>glavnim</a:t>
            </a:r>
            <a:r>
              <a:rPr lang="en-US" sz="2400" dirty="0" smtClean="0"/>
              <a:t> </a:t>
            </a:r>
            <a:r>
              <a:rPr lang="en-US" sz="2400" dirty="0" err="1" smtClean="0"/>
              <a:t>crtama</a:t>
            </a:r>
            <a:r>
              <a:rPr lang="en-US" sz="2400" dirty="0" smtClean="0"/>
              <a:t>.  </a:t>
            </a:r>
            <a:r>
              <a:rPr lang="en-US" sz="2400" dirty="0" err="1" smtClean="0"/>
              <a:t>Svaki</a:t>
            </a:r>
            <a:r>
              <a:rPr lang="en-US" sz="2400" dirty="0" smtClean="0"/>
              <a:t> </a:t>
            </a:r>
            <a:r>
              <a:rPr lang="en-US" sz="2400" dirty="0" err="1" smtClean="0"/>
              <a:t>novi</a:t>
            </a:r>
            <a:r>
              <a:rPr lang="en-US" sz="2400" dirty="0" smtClean="0"/>
              <a:t> </a:t>
            </a:r>
            <a:r>
              <a:rPr lang="en-US" sz="2400" dirty="0" err="1" smtClean="0"/>
              <a:t>podatak</a:t>
            </a:r>
            <a:r>
              <a:rPr lang="en-US" sz="2400" dirty="0" smtClean="0"/>
              <a:t> o </a:t>
            </a:r>
            <a:r>
              <a:rPr lang="en-US" sz="2400" dirty="0" err="1" smtClean="0"/>
              <a:t>predmetu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crtate</a:t>
            </a:r>
            <a:r>
              <a:rPr lang="en-US" sz="2400" dirty="0" smtClean="0"/>
              <a:t>, </a:t>
            </a:r>
            <a:r>
              <a:rPr lang="en-US" sz="2400" dirty="0" err="1" smtClean="0"/>
              <a:t>svaka</a:t>
            </a:r>
            <a:r>
              <a:rPr lang="en-US" sz="2400" dirty="0" smtClean="0"/>
              <a:t> nova </a:t>
            </a:r>
            <a:r>
              <a:rPr lang="en-US" sz="2400" dirty="0" err="1" smtClean="0"/>
              <a:t>pojedinost</a:t>
            </a:r>
            <a:r>
              <a:rPr lang="en-US" sz="2400" dirty="0" smtClean="0"/>
              <a:t> </a:t>
            </a:r>
            <a:r>
              <a:rPr lang="en-US" sz="2400" dirty="0" err="1" smtClean="0"/>
              <a:t>iziskuje</a:t>
            </a:r>
            <a:r>
              <a:rPr lang="en-US" sz="2400" dirty="0" smtClean="0"/>
              <a:t> </a:t>
            </a:r>
            <a:r>
              <a:rPr lang="en-US" sz="2400" dirty="0" err="1" smtClean="0"/>
              <a:t>donekle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preradu</a:t>
            </a:r>
            <a:r>
              <a:rPr lang="en-US" sz="2400" dirty="0" smtClean="0"/>
              <a:t> </a:t>
            </a:r>
            <a:r>
              <a:rPr lang="en-US" sz="2400" dirty="0" err="1" smtClean="0"/>
              <a:t>njegovih</a:t>
            </a:r>
            <a:r>
              <a:rPr lang="en-US" sz="2400" dirty="0" smtClean="0"/>
              <a:t> </a:t>
            </a:r>
            <a:r>
              <a:rPr lang="en-US" sz="2400" dirty="0" err="1" smtClean="0"/>
              <a:t>glavnih</a:t>
            </a:r>
            <a:r>
              <a:rPr lang="en-US" sz="2400" dirty="0" smtClean="0"/>
              <a:t> </a:t>
            </a:r>
            <a:r>
              <a:rPr lang="en-US" sz="2400" dirty="0" err="1" smtClean="0"/>
              <a:t>odlika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ste</a:t>
            </a:r>
            <a:r>
              <a:rPr lang="en-US" sz="2400" dirty="0" smtClean="0"/>
              <a:t> </a:t>
            </a:r>
            <a:r>
              <a:rPr lang="en-US" sz="2400" dirty="0" err="1" smtClean="0"/>
              <a:t>zabele</a:t>
            </a:r>
            <a:r>
              <a:rPr lang="sr-Latn-RS" sz="2400" dirty="0" smtClean="0"/>
              <a:t>ž</a:t>
            </a:r>
            <a:r>
              <a:rPr lang="en-US" sz="2400" dirty="0" err="1" smtClean="0"/>
              <a:t>ili</a:t>
            </a:r>
            <a:r>
              <a:rPr lang="en-US" sz="2400" dirty="0" smtClean="0"/>
              <a:t> u </a:t>
            </a:r>
            <a:r>
              <a:rPr lang="en-US" sz="2400" dirty="0" err="1" smtClean="0"/>
              <a:t>predhodnoj</a:t>
            </a:r>
            <a:r>
              <a:rPr lang="en-US" sz="2400" dirty="0" smtClean="0"/>
              <a:t> </a:t>
            </a:r>
            <a:r>
              <a:rPr lang="en-US" sz="2400" dirty="0" err="1" smtClean="0"/>
              <a:t>skici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To je </a:t>
            </a:r>
            <a:r>
              <a:rPr lang="en-US" sz="2400" dirty="0" err="1" smtClean="0"/>
              <a:t>tako</a:t>
            </a:r>
            <a:r>
              <a:rPr lang="sr-Latn-RS" sz="2400" dirty="0" smtClean="0"/>
              <a:t>đ</a:t>
            </a:r>
            <a:r>
              <a:rPr lang="en-US" sz="2400" dirty="0" smtClean="0"/>
              <a:t>e </a:t>
            </a:r>
            <a:r>
              <a:rPr lang="en-US" sz="2400" dirty="0" err="1" smtClean="0"/>
              <a:t>razlog</a:t>
            </a:r>
            <a:r>
              <a:rPr lang="en-US" sz="2400" dirty="0" smtClean="0"/>
              <a:t> </a:t>
            </a:r>
            <a:r>
              <a:rPr lang="sr-Latn-RS" sz="2400" dirty="0" err="1" smtClean="0"/>
              <a:t>š</a:t>
            </a:r>
            <a:r>
              <a:rPr lang="en-US" sz="2400" dirty="0" smtClean="0"/>
              <a:t>to </a:t>
            </a:r>
            <a:r>
              <a:rPr lang="en-US" sz="2400" dirty="0" err="1" smtClean="0"/>
              <a:t>treba</a:t>
            </a:r>
            <a:r>
              <a:rPr lang="en-US" sz="2400" dirty="0" smtClean="0"/>
              <a:t> </a:t>
            </a:r>
            <a:r>
              <a:rPr lang="en-US" sz="2400" dirty="0" err="1" smtClean="0"/>
              <a:t>nastojati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potez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po</a:t>
            </a:r>
            <a:r>
              <a:rPr lang="sr-Latn-RS" sz="2400" dirty="0" smtClean="0"/>
              <a:t>č</a:t>
            </a:r>
            <a:r>
              <a:rPr lang="en-US" sz="2400" dirty="0" err="1" smtClean="0"/>
              <a:t>etku</a:t>
            </a:r>
            <a:r>
              <a:rPr lang="en-US" sz="2400" dirty="0" smtClean="0"/>
              <a:t> </a:t>
            </a:r>
            <a:r>
              <a:rPr lang="en-US" sz="2400" dirty="0" err="1" smtClean="0"/>
              <a:t>crtanja</a:t>
            </a:r>
            <a:r>
              <a:rPr lang="en-US" sz="2400" dirty="0" smtClean="0"/>
              <a:t> </a:t>
            </a:r>
            <a:r>
              <a:rPr lang="en-US" sz="2400" dirty="0" err="1" smtClean="0"/>
              <a:t>budu</a:t>
            </a:r>
            <a:r>
              <a:rPr lang="en-US" sz="2400" dirty="0" smtClean="0"/>
              <a:t> </a:t>
            </a:r>
            <a:r>
              <a:rPr lang="en-US" sz="2400" dirty="0" err="1" smtClean="0"/>
              <a:t>ovla</a:t>
            </a:r>
            <a:r>
              <a:rPr lang="sr-Latn-RS" sz="2400" dirty="0" smtClean="0"/>
              <a:t>š</a:t>
            </a:r>
            <a:r>
              <a:rPr lang="en-US" sz="2400" dirty="0" err="1" smtClean="0"/>
              <a:t>ni</a:t>
            </a:r>
            <a:r>
              <a:rPr lang="en-US" sz="2400" dirty="0" smtClean="0"/>
              <a:t>, </a:t>
            </a:r>
            <a:r>
              <a:rPr lang="en-US" sz="2400" dirty="0" err="1" smtClean="0"/>
              <a:t>ble</a:t>
            </a:r>
            <a:r>
              <a:rPr lang="sr-Latn-RS" sz="2400" dirty="0" smtClean="0"/>
              <a:t>đ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nego</a:t>
            </a:r>
            <a:r>
              <a:rPr lang="en-US" sz="2400" dirty="0" smtClean="0"/>
              <a:t> </a:t>
            </a:r>
            <a:r>
              <a:rPr lang="sr-Latn-RS" sz="2400" dirty="0" err="1" smtClean="0"/>
              <a:t>š</a:t>
            </a:r>
            <a:r>
              <a:rPr lang="en-US" sz="2400" dirty="0" smtClean="0"/>
              <a:t>to </a:t>
            </a:r>
            <a:r>
              <a:rPr lang="sr-Latn-RS" sz="2400" dirty="0" err="1" smtClean="0"/>
              <a:t>ć</a:t>
            </a:r>
            <a:r>
              <a:rPr lang="en-US" sz="2400" dirty="0" smtClean="0"/>
              <a:t>e to </a:t>
            </a:r>
            <a:r>
              <a:rPr lang="en-US" sz="2400" dirty="0" err="1" smtClean="0"/>
              <a:t>biti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kraju</a:t>
            </a:r>
            <a:r>
              <a:rPr lang="en-US" sz="2400" dirty="0" smtClean="0"/>
              <a:t>, </a:t>
            </a:r>
            <a:r>
              <a:rPr lang="en-US" sz="2400" dirty="0" err="1" smtClean="0"/>
              <a:t>da</a:t>
            </a:r>
            <a:r>
              <a:rPr lang="en-US" sz="2400" dirty="0" smtClean="0"/>
              <a:t> bi se </a:t>
            </a:r>
            <a:r>
              <a:rPr lang="en-US" sz="2400" dirty="0" err="1" smtClean="0"/>
              <a:t>bez</a:t>
            </a:r>
            <a:r>
              <a:rPr lang="en-US" sz="2400" dirty="0" smtClean="0"/>
              <a:t> </a:t>
            </a:r>
            <a:r>
              <a:rPr lang="en-US" sz="2400" dirty="0" err="1" smtClean="0"/>
              <a:t>smetnji</a:t>
            </a:r>
            <a:r>
              <a:rPr lang="en-US" sz="2400" dirty="0" smtClean="0"/>
              <a:t> </a:t>
            </a:r>
            <a:r>
              <a:rPr lang="en-US" sz="2400" dirty="0" err="1" smtClean="0"/>
              <a:t>moglo</a:t>
            </a:r>
            <a:r>
              <a:rPr lang="en-US" sz="2400" dirty="0" smtClean="0"/>
              <a:t> </a:t>
            </a:r>
            <a:r>
              <a:rPr lang="en-US" sz="2400" dirty="0" err="1" smtClean="0"/>
              <a:t>raditi</a:t>
            </a:r>
            <a:r>
              <a:rPr lang="en-US" sz="2400" dirty="0" smtClean="0"/>
              <a:t> </a:t>
            </a:r>
            <a:r>
              <a:rPr lang="en-US" sz="2400" dirty="0" err="1" smtClean="0"/>
              <a:t>dalje</a:t>
            </a:r>
            <a:r>
              <a:rPr lang="en-US" sz="2400" dirty="0" smtClean="0"/>
              <a:t> </a:t>
            </a:r>
            <a:r>
              <a:rPr lang="en-US" sz="2400" dirty="0" err="1" smtClean="0"/>
              <a:t>preko</a:t>
            </a:r>
            <a:r>
              <a:rPr lang="en-US" sz="2400" dirty="0" smtClean="0"/>
              <a:t> </a:t>
            </a:r>
            <a:r>
              <a:rPr lang="en-US" sz="2400" dirty="0" err="1" smtClean="0"/>
              <a:t>njih</a:t>
            </a:r>
            <a:r>
              <a:rPr lang="en-US" sz="2400" dirty="0" smtClean="0"/>
              <a:t>,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bez</a:t>
            </a:r>
            <a:r>
              <a:rPr lang="en-US" sz="2400" dirty="0" smtClean="0"/>
              <a:t> </a:t>
            </a:r>
            <a:r>
              <a:rPr lang="en-US" sz="2400" dirty="0" err="1" smtClean="0"/>
              <a:t>brisanja</a:t>
            </a:r>
            <a:r>
              <a:rPr lang="en-US" sz="2400" dirty="0" smtClean="0"/>
              <a:t>. </a:t>
            </a:r>
            <a:r>
              <a:rPr lang="en-US" sz="2400" dirty="0" err="1" smtClean="0"/>
              <a:t>Ako</a:t>
            </a:r>
            <a:r>
              <a:rPr lang="en-US" sz="2400" dirty="0" smtClean="0"/>
              <a:t> se </a:t>
            </a:r>
            <a:r>
              <a:rPr lang="en-US" sz="2400" dirty="0" err="1" smtClean="0"/>
              <a:t>predhodna</a:t>
            </a:r>
            <a:r>
              <a:rPr lang="en-US" sz="2400" dirty="0" smtClean="0"/>
              <a:t> </a:t>
            </a:r>
            <a:r>
              <a:rPr lang="en-US" sz="2400" dirty="0" err="1" smtClean="0"/>
              <a:t>skica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kraju</a:t>
            </a:r>
            <a:r>
              <a:rPr lang="en-US" sz="2400" dirty="0" smtClean="0"/>
              <a:t> </a:t>
            </a:r>
            <a:r>
              <a:rPr lang="sr-Latn-RS" sz="2400" dirty="0" err="1" smtClean="0"/>
              <a:t>č</a:t>
            </a:r>
            <a:r>
              <a:rPr lang="en-US" sz="2400" dirty="0" err="1" smtClean="0"/>
              <a:t>ak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nazire</a:t>
            </a:r>
            <a:r>
              <a:rPr lang="en-US" sz="2400" dirty="0" smtClean="0"/>
              <a:t> </a:t>
            </a:r>
            <a:r>
              <a:rPr lang="en-US" sz="2400" dirty="0" err="1" smtClean="0"/>
              <a:t>ispod</a:t>
            </a:r>
            <a:r>
              <a:rPr lang="en-US" sz="2400" dirty="0" smtClean="0"/>
              <a:t> </a:t>
            </a:r>
            <a:r>
              <a:rPr lang="en-US" sz="2400" dirty="0" err="1" smtClean="0"/>
              <a:t>studije</a:t>
            </a:r>
            <a:r>
              <a:rPr lang="en-US" sz="2400" dirty="0" smtClean="0"/>
              <a:t>, to ne </a:t>
            </a:r>
            <a:r>
              <a:rPr lang="en-US" sz="2400" dirty="0" err="1" smtClean="0"/>
              <a:t>mora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smeta</a:t>
            </a:r>
            <a:r>
              <a:rPr lang="en-US" sz="2400" dirty="0" smtClean="0"/>
              <a:t> ( </a:t>
            </a:r>
            <a:r>
              <a:rPr lang="en-US" sz="2400" dirty="0" err="1" smtClean="0"/>
              <a:t>ono</a:t>
            </a:r>
            <a:r>
              <a:rPr lang="en-US" sz="2400" dirty="0" smtClean="0"/>
              <a:t> </a:t>
            </a:r>
            <a:r>
              <a:rPr lang="sr-Latn-RS" sz="2400" dirty="0" err="1" smtClean="0"/>
              <a:t>š</a:t>
            </a:r>
            <a:r>
              <a:rPr lang="en-US" sz="2400" dirty="0" smtClean="0"/>
              <a:t>to </a:t>
            </a:r>
            <a:r>
              <a:rPr lang="en-US" sz="2400" dirty="0" err="1" smtClean="0"/>
              <a:t>smeta</a:t>
            </a:r>
            <a:r>
              <a:rPr lang="en-US" sz="2400" dirty="0" smtClean="0"/>
              <a:t> </a:t>
            </a:r>
            <a:r>
              <a:rPr lang="en-US" sz="2400" dirty="0" err="1" smtClean="0"/>
              <a:t>uvek</a:t>
            </a:r>
            <a:r>
              <a:rPr lang="en-US" sz="2400" dirty="0" smtClean="0"/>
              <a:t> je </a:t>
            </a:r>
            <a:r>
              <a:rPr lang="en-US" sz="2400" dirty="0" err="1" smtClean="0"/>
              <a:t>lako</a:t>
            </a:r>
            <a:r>
              <a:rPr lang="en-US" sz="2400" dirty="0" smtClean="0"/>
              <a:t> </a:t>
            </a:r>
            <a:r>
              <a:rPr lang="en-US" sz="2400" dirty="0" err="1" smtClean="0"/>
              <a:t>izbrisati</a:t>
            </a:r>
            <a:r>
              <a:rPr lang="en-US" sz="2400" dirty="0" smtClean="0"/>
              <a:t>), a </a:t>
            </a:r>
            <a:r>
              <a:rPr lang="en-US" sz="2400" dirty="0" err="1" smtClean="0"/>
              <a:t>ponekad</a:t>
            </a:r>
            <a:r>
              <a:rPr lang="en-US" sz="2400" dirty="0" smtClean="0"/>
              <a:t> mo</a:t>
            </a:r>
            <a:r>
              <a:rPr lang="sr-Latn-RS" sz="2400" dirty="0" smtClean="0"/>
              <a:t>ž</a:t>
            </a:r>
            <a:r>
              <a:rPr lang="en-US" sz="2400" dirty="0" smtClean="0"/>
              <a:t>e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pomogne</a:t>
            </a:r>
            <a:r>
              <a:rPr lang="en-US" sz="2400" dirty="0" smtClean="0"/>
              <a:t>, </a:t>
            </a:r>
            <a:r>
              <a:rPr lang="en-US" sz="2400" dirty="0" err="1" smtClean="0"/>
              <a:t>jer</a:t>
            </a:r>
            <a:r>
              <a:rPr lang="en-US" sz="2400" dirty="0" smtClean="0"/>
              <a:t> bi se </a:t>
            </a:r>
            <a:r>
              <a:rPr lang="en-US" sz="2400" dirty="0" err="1" smtClean="0"/>
              <a:t>iz</a:t>
            </a:r>
            <a:r>
              <a:rPr lang="en-US" sz="2400" dirty="0" smtClean="0"/>
              <a:t> toga </a:t>
            </a:r>
            <a:r>
              <a:rPr lang="en-US" sz="2400" dirty="0" err="1" smtClean="0"/>
              <a:t>videlo</a:t>
            </a:r>
            <a:r>
              <a:rPr lang="en-US" sz="2400" dirty="0" smtClean="0"/>
              <a:t> </a:t>
            </a:r>
            <a:r>
              <a:rPr lang="en-US" sz="2400" dirty="0" err="1" smtClean="0"/>
              <a:t>kako</a:t>
            </a:r>
            <a:r>
              <a:rPr lang="en-US" sz="2400" dirty="0" smtClean="0"/>
              <a:t> se </a:t>
            </a:r>
            <a:r>
              <a:rPr lang="en-US" sz="2400" dirty="0" err="1" smtClean="0"/>
              <a:t>crte</a:t>
            </a:r>
            <a:r>
              <a:rPr lang="sr-Latn-RS" sz="2400" dirty="0" smtClean="0"/>
              <a:t>ž</a:t>
            </a:r>
            <a:r>
              <a:rPr lang="en-US" sz="2400" dirty="0" smtClean="0"/>
              <a:t> </a:t>
            </a:r>
            <a:r>
              <a:rPr lang="en-US" sz="2400" dirty="0" err="1" smtClean="0"/>
              <a:t>stvara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Leonardo </a:t>
            </a:r>
            <a:r>
              <a:rPr lang="en-US" sz="2400" dirty="0" err="1" smtClean="0"/>
              <a:t>da</a:t>
            </a:r>
            <a:r>
              <a:rPr lang="en-US" sz="2400" dirty="0" smtClean="0"/>
              <a:t> Vinci, </a:t>
            </a:r>
            <a:br>
              <a:rPr lang="en-US" sz="2400" dirty="0" smtClean="0"/>
            </a:br>
            <a:r>
              <a:rPr lang="en-US" sz="2400" dirty="0" err="1" smtClean="0"/>
              <a:t>crte</a:t>
            </a:r>
            <a:r>
              <a:rPr lang="sr-Latn-RS" sz="2400" dirty="0" smtClean="0"/>
              <a:t>ž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spomenik</a:t>
            </a:r>
            <a:r>
              <a:rPr lang="en-US" sz="2400" dirty="0" smtClean="0"/>
              <a:t> Fran</a:t>
            </a:r>
            <a:r>
              <a:rPr lang="sr-Latn-RS" sz="2400" dirty="0" smtClean="0"/>
              <a:t>č</a:t>
            </a:r>
            <a:r>
              <a:rPr lang="en-US" sz="2400" dirty="0" err="1" smtClean="0"/>
              <a:t>esku</a:t>
            </a:r>
            <a:r>
              <a:rPr lang="en-US" sz="2400" dirty="0" smtClean="0"/>
              <a:t> </a:t>
            </a:r>
            <a:r>
              <a:rPr lang="en-US" sz="2400" dirty="0" err="1" smtClean="0"/>
              <a:t>Sforci</a:t>
            </a:r>
            <a:endParaRPr lang="en-US" sz="2400" dirty="0"/>
          </a:p>
        </p:txBody>
      </p:sp>
      <p:pic>
        <p:nvPicPr>
          <p:cNvPr id="4" name="Content Placeholder 3" descr="20200831_184400 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1186" y="1600200"/>
            <a:ext cx="5920322" cy="4800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09601"/>
            <a:ext cx="7848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Neki</a:t>
            </a:r>
            <a:r>
              <a:rPr lang="en-US" sz="2400" dirty="0" smtClean="0"/>
              <a:t> </a:t>
            </a:r>
            <a:r>
              <a:rPr lang="en-US" sz="2400" dirty="0" err="1" smtClean="0"/>
              <a:t>detalji</a:t>
            </a:r>
            <a:r>
              <a:rPr lang="en-US" sz="2400" dirty="0" smtClean="0"/>
              <a:t>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se </a:t>
            </a:r>
            <a:r>
              <a:rPr lang="en-US" sz="2400" dirty="0" err="1" smtClean="0"/>
              <a:t>pojave</a:t>
            </a:r>
            <a:r>
              <a:rPr lang="en-US" sz="2400" dirty="0" smtClean="0"/>
              <a:t> </a:t>
            </a:r>
            <a:r>
              <a:rPr lang="en-US" sz="2400" dirty="0" err="1" smtClean="0"/>
              <a:t>vec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u </a:t>
            </a:r>
            <a:r>
              <a:rPr lang="en-US" sz="2400" dirty="0" err="1" smtClean="0"/>
              <a:t>prvoj</a:t>
            </a:r>
            <a:r>
              <a:rPr lang="en-US" sz="2400" dirty="0" smtClean="0"/>
              <a:t> </a:t>
            </a:r>
            <a:r>
              <a:rPr lang="en-US" sz="2400" dirty="0" err="1" smtClean="0"/>
              <a:t>skici</a:t>
            </a:r>
            <a:r>
              <a:rPr lang="en-US" sz="2400" dirty="0" smtClean="0"/>
              <a:t> </a:t>
            </a:r>
            <a:r>
              <a:rPr lang="en-US" sz="2400" dirty="0" err="1" smtClean="0"/>
              <a:t>ako</a:t>
            </a:r>
            <a:r>
              <a:rPr lang="en-US" sz="2400" dirty="0" smtClean="0"/>
              <a:t> </a:t>
            </a:r>
            <a:r>
              <a:rPr lang="en-US" sz="2400" dirty="0" err="1" smtClean="0"/>
              <a:t>izgledaju</a:t>
            </a:r>
            <a:r>
              <a:rPr lang="en-US" sz="2400" dirty="0" smtClean="0"/>
              <a:t> </a:t>
            </a:r>
            <a:r>
              <a:rPr lang="en-US" sz="2400" dirty="0" err="1" smtClean="0"/>
              <a:t>toliko</a:t>
            </a:r>
            <a:r>
              <a:rPr lang="en-US" sz="2400" dirty="0" smtClean="0"/>
              <a:t> </a:t>
            </a:r>
            <a:r>
              <a:rPr lang="en-US" sz="2400" dirty="0" err="1" smtClean="0"/>
              <a:t>va</a:t>
            </a:r>
            <a:r>
              <a:rPr lang="sr-Latn-RS" sz="2400" dirty="0" smtClean="0"/>
              <a:t>ž</a:t>
            </a:r>
            <a:r>
              <a:rPr lang="en-US" sz="2400" dirty="0" err="1" smtClean="0"/>
              <a:t>ni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se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njima</a:t>
            </a:r>
            <a:r>
              <a:rPr lang="en-US" sz="2400" dirty="0" smtClean="0"/>
              <a:t> </a:t>
            </a:r>
            <a:r>
              <a:rPr lang="en-US" sz="2400" dirty="0" err="1" smtClean="0"/>
              <a:t>oblik</a:t>
            </a:r>
            <a:r>
              <a:rPr lang="en-US" sz="2400" dirty="0" smtClean="0"/>
              <a:t> </a:t>
            </a:r>
            <a:r>
              <a:rPr lang="en-US" sz="2400" dirty="0" err="1" smtClean="0"/>
              <a:t>celog</a:t>
            </a:r>
            <a:r>
              <a:rPr lang="en-US" sz="2400" dirty="0" smtClean="0"/>
              <a:t> </a:t>
            </a:r>
            <a:r>
              <a:rPr lang="en-US" sz="2400" dirty="0" err="1" smtClean="0"/>
              <a:t>predmeta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sr-Latn-RS" sz="2400" dirty="0" smtClean="0"/>
              <a:t>ć</a:t>
            </a:r>
            <a:r>
              <a:rPr lang="en-US" sz="2400" dirty="0" smtClean="0"/>
              <a:t> u </a:t>
            </a:r>
            <a:r>
              <a:rPr lang="en-US" sz="2400" dirty="0" err="1" smtClean="0"/>
              <a:t>po</a:t>
            </a:r>
            <a:r>
              <a:rPr lang="sr-Latn-RS" sz="2400" dirty="0" smtClean="0"/>
              <a:t>č</a:t>
            </a:r>
            <a:r>
              <a:rPr lang="en-US" sz="2400" dirty="0" err="1" smtClean="0"/>
              <a:t>etku</a:t>
            </a:r>
            <a:r>
              <a:rPr lang="en-US" sz="2400" dirty="0" smtClean="0"/>
              <a:t> </a:t>
            </a:r>
            <a:r>
              <a:rPr lang="en-US" sz="2400" dirty="0" err="1" smtClean="0"/>
              <a:t>mora</a:t>
            </a:r>
            <a:r>
              <a:rPr lang="en-US" sz="2400" dirty="0" smtClean="0"/>
              <a:t> </a:t>
            </a:r>
            <a:r>
              <a:rPr lang="en-US" sz="2400" dirty="0" err="1" smtClean="0"/>
              <a:t>nazna</a:t>
            </a:r>
            <a:r>
              <a:rPr lang="sr-Latn-RS" sz="2400" dirty="0" smtClean="0"/>
              <a:t>č</a:t>
            </a:r>
            <a:r>
              <a:rPr lang="en-US" sz="2400" dirty="0" err="1" smtClean="0"/>
              <a:t>iti</a:t>
            </a:r>
            <a:r>
              <a:rPr lang="en-US" sz="2400" dirty="0" smtClean="0"/>
              <a:t>. Ali u tom </a:t>
            </a:r>
            <a:r>
              <a:rPr lang="en-US" sz="2400" dirty="0" err="1" smtClean="0"/>
              <a:t>slu</a:t>
            </a:r>
            <a:r>
              <a:rPr lang="sr-Latn-RS" sz="2400" dirty="0" smtClean="0"/>
              <a:t>č</a:t>
            </a:r>
            <a:r>
              <a:rPr lang="en-US" sz="2400" dirty="0" err="1" smtClean="0"/>
              <a:t>aju</a:t>
            </a:r>
            <a:r>
              <a:rPr lang="en-US" sz="2400" dirty="0" smtClean="0"/>
              <a:t> </a:t>
            </a:r>
            <a:r>
              <a:rPr lang="en-US" sz="2400" dirty="0" err="1" smtClean="0"/>
              <a:t>treba</a:t>
            </a:r>
            <a:r>
              <a:rPr lang="en-US" sz="2400" dirty="0" smtClean="0"/>
              <a:t> </a:t>
            </a:r>
            <a:r>
              <a:rPr lang="en-US" sz="2400" dirty="0" err="1" smtClean="0"/>
              <a:t>znati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ni</a:t>
            </a:r>
            <a:r>
              <a:rPr lang="en-US" sz="2400" dirty="0" smtClean="0"/>
              <a:t> </a:t>
            </a:r>
            <a:r>
              <a:rPr lang="en-US" sz="2400" dirty="0" err="1" smtClean="0"/>
              <a:t>njihov</a:t>
            </a:r>
            <a:r>
              <a:rPr lang="en-US" sz="2400" dirty="0" smtClean="0"/>
              <a:t> </a:t>
            </a:r>
            <a:r>
              <a:rPr lang="en-US" sz="2400" dirty="0" err="1" smtClean="0"/>
              <a:t>izgled</a:t>
            </a:r>
            <a:r>
              <a:rPr lang="en-US" sz="2400" dirty="0" smtClean="0"/>
              <a:t> </a:t>
            </a:r>
            <a:r>
              <a:rPr lang="en-US" sz="2400" dirty="0" err="1" smtClean="0"/>
              <a:t>ni</a:t>
            </a:r>
            <a:r>
              <a:rPr lang="en-US" sz="2400" dirty="0" smtClean="0"/>
              <a:t> </a:t>
            </a:r>
            <a:r>
              <a:rPr lang="en-US" sz="2400" dirty="0" err="1" smtClean="0"/>
              <a:t>mesto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kome</a:t>
            </a:r>
            <a:r>
              <a:rPr lang="en-US" sz="2400" dirty="0" smtClean="0"/>
              <a:t> se </a:t>
            </a:r>
            <a:r>
              <a:rPr lang="en-US" sz="2400" dirty="0" err="1" smtClean="0"/>
              <a:t>nalaze</a:t>
            </a:r>
            <a:r>
              <a:rPr lang="en-US" sz="2400" dirty="0" smtClean="0"/>
              <a:t> ne </a:t>
            </a:r>
            <a:r>
              <a:rPr lang="en-US" sz="2400" dirty="0" err="1" smtClean="0"/>
              <a:t>moraju</a:t>
            </a:r>
            <a:r>
              <a:rPr lang="en-US" sz="2400" dirty="0" smtClean="0"/>
              <a:t> </a:t>
            </a:r>
            <a:r>
              <a:rPr lang="en-US" sz="2400" dirty="0" err="1" smtClean="0"/>
              <a:t>ostati</a:t>
            </a:r>
            <a:r>
              <a:rPr lang="en-US" sz="2400" dirty="0" smtClean="0"/>
              <a:t> </a:t>
            </a:r>
            <a:r>
              <a:rPr lang="en-US" sz="2400" dirty="0" err="1" smtClean="0"/>
              <a:t>takvi</a:t>
            </a:r>
            <a:r>
              <a:rPr lang="en-US" sz="2400" dirty="0" smtClean="0"/>
              <a:t> do </a:t>
            </a:r>
            <a:r>
              <a:rPr lang="en-US" sz="2400" dirty="0" err="1" smtClean="0"/>
              <a:t>kraja</a:t>
            </a:r>
            <a:r>
              <a:rPr lang="en-US" sz="2400" dirty="0" smtClean="0"/>
              <a:t> </a:t>
            </a:r>
            <a:r>
              <a:rPr lang="en-US" sz="2400" dirty="0" err="1" smtClean="0"/>
              <a:t>rada</a:t>
            </a:r>
            <a:r>
              <a:rPr lang="en-US" sz="2400" dirty="0" smtClean="0"/>
              <a:t>. U </a:t>
            </a:r>
            <a:r>
              <a:rPr lang="en-US" sz="2400" dirty="0" err="1" smtClean="0"/>
              <a:t>po</a:t>
            </a:r>
            <a:r>
              <a:rPr lang="sr-Latn-RS" sz="2400" dirty="0" smtClean="0"/>
              <a:t>č</a:t>
            </a:r>
            <a:r>
              <a:rPr lang="en-US" sz="2400" dirty="0" err="1" smtClean="0"/>
              <a:t>etku</a:t>
            </a:r>
            <a:r>
              <a:rPr lang="en-US" sz="2400" dirty="0" smtClean="0"/>
              <a:t> </a:t>
            </a:r>
            <a:r>
              <a:rPr lang="en-US" sz="2400" dirty="0" err="1" smtClean="0"/>
              <a:t>detalj</a:t>
            </a:r>
            <a:r>
              <a:rPr lang="en-US" sz="2400" dirty="0" smtClean="0"/>
              <a:t> </a:t>
            </a:r>
            <a:r>
              <a:rPr lang="en-US" sz="2400" dirty="0" err="1" smtClean="0"/>
              <a:t>moze</a:t>
            </a:r>
            <a:r>
              <a:rPr lang="en-US" sz="2400" dirty="0" smtClean="0"/>
              <a:t> </a:t>
            </a:r>
            <a:r>
              <a:rPr lang="en-US" sz="2400" dirty="0" err="1" smtClean="0"/>
              <a:t>donekle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“</a:t>
            </a:r>
            <a:r>
              <a:rPr lang="sr-Latn-RS" sz="2400" dirty="0" smtClean="0"/>
              <a:t>š</a:t>
            </a:r>
            <a:r>
              <a:rPr lang="en-US" sz="2400" dirty="0" smtClean="0"/>
              <a:t>eta” </a:t>
            </a:r>
            <a:r>
              <a:rPr lang="en-US" sz="2400" dirty="0" err="1" smtClean="0"/>
              <a:t>po</a:t>
            </a:r>
            <a:r>
              <a:rPr lang="en-US" sz="2400" dirty="0" smtClean="0"/>
              <a:t> </a:t>
            </a:r>
            <a:r>
              <a:rPr lang="en-US" sz="2400" dirty="0" err="1" smtClean="0"/>
              <a:t>jos</a:t>
            </a:r>
            <a:r>
              <a:rPr lang="en-US" sz="2400" dirty="0" smtClean="0"/>
              <a:t> </a:t>
            </a:r>
            <a:r>
              <a:rPr lang="en-US" sz="2400" dirty="0" err="1" smtClean="0"/>
              <a:t>nesigurnom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nejasnom</a:t>
            </a:r>
            <a:r>
              <a:rPr lang="en-US" sz="2400" dirty="0" smtClean="0"/>
              <a:t> </a:t>
            </a:r>
            <a:r>
              <a:rPr lang="en-US" sz="2400" dirty="0" err="1" smtClean="0"/>
              <a:t>crte</a:t>
            </a:r>
            <a:r>
              <a:rPr lang="sr-Latn-RS" sz="2400" dirty="0" smtClean="0"/>
              <a:t>ž</a:t>
            </a:r>
            <a:r>
              <a:rPr lang="en-US" sz="2400" dirty="0" smtClean="0"/>
              <a:t>u </a:t>
            </a:r>
            <a:r>
              <a:rPr lang="en-US" sz="2400" dirty="0" err="1" smtClean="0"/>
              <a:t>da</a:t>
            </a:r>
            <a:r>
              <a:rPr lang="en-US" sz="2400" dirty="0" smtClean="0"/>
              <a:t> bi se </a:t>
            </a:r>
            <a:r>
              <a:rPr lang="en-US" sz="2400" dirty="0" err="1" smtClean="0"/>
              <a:t>tek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kraju</a:t>
            </a:r>
            <a:r>
              <a:rPr lang="en-US" sz="2400" dirty="0" smtClean="0"/>
              <a:t> ( </a:t>
            </a:r>
            <a:r>
              <a:rPr lang="en-US" sz="2400" dirty="0" err="1" smtClean="0"/>
              <a:t>kada</a:t>
            </a:r>
            <a:r>
              <a:rPr lang="en-US" sz="2400" dirty="0" smtClean="0"/>
              <a:t> </a:t>
            </a:r>
            <a:r>
              <a:rPr lang="sr-Latn-RS" sz="2400" dirty="0" smtClean="0"/>
              <a:t>i </a:t>
            </a:r>
            <a:r>
              <a:rPr lang="en-US" sz="2400" dirty="0" err="1" smtClean="0"/>
              <a:t>sam</a:t>
            </a:r>
            <a:r>
              <a:rPr lang="en-US" sz="2400" dirty="0" smtClean="0"/>
              <a:t> </a:t>
            </a:r>
            <a:r>
              <a:rPr lang="en-US" sz="2400" dirty="0" err="1" smtClean="0"/>
              <a:t>postane</a:t>
            </a:r>
            <a:r>
              <a:rPr lang="en-US" sz="2400" dirty="0" smtClean="0"/>
              <a:t> </a:t>
            </a:r>
            <a:r>
              <a:rPr lang="en-US" sz="2400" dirty="0" err="1" smtClean="0"/>
              <a:t>jos</a:t>
            </a:r>
            <a:r>
              <a:rPr lang="en-US" sz="2400" dirty="0" smtClean="0"/>
              <a:t> </a:t>
            </a:r>
            <a:r>
              <a:rPr lang="en-US" sz="2400" dirty="0" err="1" smtClean="0"/>
              <a:t>odre</a:t>
            </a:r>
            <a:r>
              <a:rPr lang="sr-Latn-RS" sz="2400" dirty="0" smtClean="0"/>
              <a:t>đ</a:t>
            </a:r>
            <a:r>
              <a:rPr lang="en-US" sz="2400" dirty="0" err="1" smtClean="0"/>
              <a:t>enije</a:t>
            </a:r>
            <a:r>
              <a:rPr lang="en-US" sz="2400" dirty="0" smtClean="0"/>
              <a:t> </a:t>
            </a:r>
            <a:r>
              <a:rPr lang="en-US" sz="2400" dirty="0" err="1" smtClean="0"/>
              <a:t>nacrtan</a:t>
            </a:r>
            <a:r>
              <a:rPr lang="en-US" sz="2400" dirty="0" smtClean="0"/>
              <a:t>) “</a:t>
            </a:r>
            <a:r>
              <a:rPr lang="en-US" sz="2400" dirty="0" err="1" smtClean="0"/>
              <a:t>usidrio</a:t>
            </a:r>
            <a:r>
              <a:rPr lang="en-US" sz="2400" dirty="0" smtClean="0"/>
              <a:t>”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pravom</a:t>
            </a:r>
            <a:r>
              <a:rPr lang="en-US" sz="2400" dirty="0" smtClean="0"/>
              <a:t> </a:t>
            </a:r>
            <a:r>
              <a:rPr lang="en-US" sz="2400" dirty="0" err="1" smtClean="0"/>
              <a:t>mestu</a:t>
            </a:r>
            <a:r>
              <a:rPr lang="sr-Latn-RS" sz="2400" dirty="0" smtClean="0"/>
              <a:t> </a:t>
            </a:r>
            <a:r>
              <a:rPr lang="en-US" sz="2400" dirty="0" smtClean="0"/>
              <a:t>- </a:t>
            </a:r>
            <a:r>
              <a:rPr lang="en-US" sz="2400" dirty="0" err="1" smtClean="0"/>
              <a:t>kako</a:t>
            </a:r>
            <a:r>
              <a:rPr lang="en-US" sz="2400" dirty="0" smtClean="0"/>
              <a:t> u </a:t>
            </a:r>
            <a:r>
              <a:rPr lang="en-US" sz="2400" dirty="0" err="1" smtClean="0"/>
              <a:t>odnosu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ostale</a:t>
            </a:r>
            <a:r>
              <a:rPr lang="en-US" sz="2400" dirty="0" smtClean="0"/>
              <a:t> </a:t>
            </a:r>
            <a:r>
              <a:rPr lang="en-US" sz="2400" dirty="0" err="1" smtClean="0"/>
              <a:t>detalje</a:t>
            </a:r>
            <a:r>
              <a:rPr lang="en-US" sz="2400" dirty="0" smtClean="0"/>
              <a:t>,  a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oblik</a:t>
            </a:r>
            <a:r>
              <a:rPr lang="en-US" sz="2400" dirty="0" smtClean="0"/>
              <a:t> u </a:t>
            </a:r>
            <a:r>
              <a:rPr lang="en-US" sz="2400" dirty="0" err="1" smtClean="0"/>
              <a:t>potpunosti</a:t>
            </a:r>
            <a:r>
              <a:rPr lang="en-US" sz="2400" dirty="0" smtClean="0"/>
              <a:t>, </a:t>
            </a:r>
            <a:r>
              <a:rPr lang="en-US" sz="2400" dirty="0" err="1" smtClean="0"/>
              <a:t>tako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u </a:t>
            </a:r>
            <a:r>
              <a:rPr lang="en-US" sz="2400" dirty="0" err="1" smtClean="0"/>
              <a:t>odnosu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celu</a:t>
            </a:r>
            <a:r>
              <a:rPr lang="en-US" sz="2400" dirty="0" smtClean="0"/>
              <a:t> </a:t>
            </a:r>
            <a:r>
              <a:rPr lang="en-US" sz="2400" dirty="0" err="1" smtClean="0"/>
              <a:t>povr</a:t>
            </a:r>
            <a:r>
              <a:rPr lang="sr-Latn-RS" sz="2400" dirty="0" smtClean="0"/>
              <a:t>š</a:t>
            </a:r>
            <a:r>
              <a:rPr lang="en-US" sz="2400" dirty="0" err="1" smtClean="0"/>
              <a:t>inu</a:t>
            </a:r>
            <a:r>
              <a:rPr lang="en-US" sz="2400" dirty="0" smtClean="0"/>
              <a:t> </a:t>
            </a:r>
            <a:r>
              <a:rPr lang="en-US" sz="2400" dirty="0" err="1" smtClean="0"/>
              <a:t>hartije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kojoj</a:t>
            </a:r>
            <a:r>
              <a:rPr lang="en-US" sz="2400" dirty="0" smtClean="0"/>
              <a:t> se </a:t>
            </a:r>
            <a:r>
              <a:rPr lang="en-US" sz="2400" dirty="0" err="1" smtClean="0"/>
              <a:t>studija</a:t>
            </a:r>
            <a:r>
              <a:rPr lang="en-US" sz="2400" dirty="0" smtClean="0"/>
              <a:t> pravi.*</a:t>
            </a:r>
          </a:p>
          <a:p>
            <a:r>
              <a:rPr lang="en-US" sz="2400" dirty="0" smtClean="0"/>
              <a:t>*</a:t>
            </a:r>
            <a:r>
              <a:rPr lang="en-US" dirty="0" err="1" smtClean="0"/>
              <a:t>Ljubomir</a:t>
            </a:r>
            <a:r>
              <a:rPr lang="en-US" dirty="0" smtClean="0"/>
              <a:t> </a:t>
            </a:r>
            <a:r>
              <a:rPr lang="en-US" dirty="0" err="1" smtClean="0"/>
              <a:t>Gligorijevi</a:t>
            </a:r>
            <a:r>
              <a:rPr lang="sr-Latn-RS" dirty="0" smtClean="0"/>
              <a:t>ć</a:t>
            </a:r>
            <a:r>
              <a:rPr lang="en-US" dirty="0" smtClean="0"/>
              <a:t>: </a:t>
            </a:r>
            <a:r>
              <a:rPr lang="en-US" dirty="0" err="1" smtClean="0"/>
              <a:t>Gledanje</a:t>
            </a:r>
            <a:r>
              <a:rPr lang="en-US" dirty="0" smtClean="0"/>
              <a:t> </a:t>
            </a:r>
            <a:r>
              <a:rPr lang="en-US" dirty="0" err="1" smtClean="0"/>
              <a:t>likovnog</a:t>
            </a:r>
            <a:r>
              <a:rPr lang="en-US" dirty="0" smtClean="0"/>
              <a:t> </a:t>
            </a:r>
            <a:r>
              <a:rPr lang="en-US" dirty="0" err="1" smtClean="0"/>
              <a:t>dela</a:t>
            </a:r>
            <a:r>
              <a:rPr lang="sr-Latn-RS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Umetnost</a:t>
            </a:r>
            <a:r>
              <a:rPr lang="en-US" dirty="0" smtClean="0"/>
              <a:t>/</a:t>
            </a:r>
            <a:r>
              <a:rPr lang="en-US" dirty="0" err="1" smtClean="0"/>
              <a:t>Ud</a:t>
            </a:r>
            <a:r>
              <a:rPr lang="sr-Latn-RS" dirty="0" smtClean="0"/>
              <a:t>ž</a:t>
            </a:r>
            <a:r>
              <a:rPr lang="en-US" dirty="0" err="1" smtClean="0"/>
              <a:t>benik</a:t>
            </a:r>
            <a:r>
              <a:rPr lang="sr-Latn-RS" dirty="0" smtClean="0"/>
              <a:t> za I razred srednjeg usmerenog obrazovanja, Zavod za udžbenike i nastavna sredstva, Nota, Beograd</a:t>
            </a:r>
            <a:r>
              <a:rPr lang="en-US" dirty="0" smtClean="0"/>
              <a:t>-</a:t>
            </a:r>
            <a:r>
              <a:rPr lang="sr-Latn-RS" dirty="0" smtClean="0"/>
              <a:t>Knjaževac, 1979. </a:t>
            </a:r>
            <a:endParaRPr lang="en-US" dirty="0" smtClean="0"/>
          </a:p>
          <a:p>
            <a:endParaRPr lang="sr-Latn-RS" sz="2400" dirty="0" smtClean="0"/>
          </a:p>
          <a:p>
            <a:endParaRPr lang="sr-Latn-RS" sz="2400" dirty="0" smtClean="0"/>
          </a:p>
          <a:p>
            <a:endParaRPr lang="sr-Latn-RS" sz="2400" dirty="0" smtClean="0"/>
          </a:p>
          <a:p>
            <a:endParaRPr lang="sr-Latn-R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Leonardo </a:t>
            </a:r>
            <a:r>
              <a:rPr lang="en-US" sz="2400" dirty="0" err="1" smtClean="0"/>
              <a:t>da</a:t>
            </a:r>
            <a:r>
              <a:rPr lang="en-US" sz="2400" dirty="0" smtClean="0"/>
              <a:t> Vinci, </a:t>
            </a:r>
            <a:br>
              <a:rPr lang="en-US" sz="2400" dirty="0" smtClean="0"/>
            </a:br>
            <a:r>
              <a:rPr lang="en-US" sz="2400" dirty="0" smtClean="0"/>
              <a:t>The Virgin and Child with Saint Anne and the Young St John, 1.68x1.12cm, 1503.</a:t>
            </a:r>
            <a:endParaRPr lang="en-US" sz="2400" dirty="0"/>
          </a:p>
        </p:txBody>
      </p:sp>
      <p:pic>
        <p:nvPicPr>
          <p:cNvPr id="4" name="Content Placeholder 3" descr="20200831_165718  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6439" y="1600200"/>
            <a:ext cx="3575682" cy="4800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Georges Seurat,  </a:t>
            </a:r>
            <a:r>
              <a:rPr lang="sr-Latn-RS" sz="2400" dirty="0" smtClean="0"/>
              <a:t/>
            </a:r>
            <a:br>
              <a:rPr lang="sr-Latn-RS" sz="2400" dirty="0" smtClean="0"/>
            </a:br>
            <a:r>
              <a:rPr lang="sr-Latn-RS" sz="2400" dirty="0" smtClean="0"/>
              <a:t>Seated nude, study for</a:t>
            </a:r>
            <a:r>
              <a:rPr lang="en-US" sz="2400" dirty="0" smtClean="0"/>
              <a:t> “</a:t>
            </a:r>
            <a:r>
              <a:rPr lang="en-US" sz="2400" dirty="0" err="1" smtClean="0"/>
              <a:t>Une</a:t>
            </a:r>
            <a:r>
              <a:rPr lang="en-US" sz="2400" dirty="0" smtClean="0"/>
              <a:t> </a:t>
            </a:r>
            <a:r>
              <a:rPr lang="en-US" sz="2400" dirty="0" err="1" smtClean="0"/>
              <a:t>Baignade</a:t>
            </a:r>
            <a:r>
              <a:rPr lang="en-US" sz="2400" dirty="0" smtClean="0"/>
              <a:t>”</a:t>
            </a:r>
            <a:r>
              <a:rPr lang="sr-Latn-RS" sz="2400" dirty="0" smtClean="0"/>
              <a:t>, </a:t>
            </a:r>
            <a:r>
              <a:rPr lang="sr-Latn-RS" sz="2400" dirty="0" smtClean="0"/>
              <a:t/>
            </a:r>
            <a:br>
              <a:rPr lang="sr-Latn-RS" sz="2400" dirty="0" smtClean="0"/>
            </a:br>
            <a:r>
              <a:rPr lang="sr-Latn-RS" sz="2400" dirty="0" smtClean="0"/>
              <a:t>1883</a:t>
            </a:r>
            <a:r>
              <a:rPr lang="sr-Latn-RS" sz="2400" dirty="0" smtClean="0"/>
              <a:t>. </a:t>
            </a:r>
            <a:endParaRPr lang="en-US" sz="2400" dirty="0"/>
          </a:p>
        </p:txBody>
      </p:sp>
      <p:pic>
        <p:nvPicPr>
          <p:cNvPr id="4" name="Content Placeholder 3" descr="20200831_165526 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97522" y="1600200"/>
            <a:ext cx="3831878" cy="488677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2400" dirty="0" smtClean="0"/>
              <a:t>Hans Holbein,</a:t>
            </a:r>
            <a:br>
              <a:rPr lang="sr-Latn-RS" sz="2400" dirty="0" smtClean="0"/>
            </a:br>
            <a:r>
              <a:rPr lang="sr-Latn-RS" sz="2400" dirty="0" smtClean="0"/>
              <a:t>John More the Younger</a:t>
            </a:r>
            <a:r>
              <a:rPr lang="sr-Latn-RS" sz="2400" dirty="0" smtClean="0"/>
              <a:t>,</a:t>
            </a:r>
            <a:br>
              <a:rPr lang="sr-Latn-RS" sz="2400" dirty="0" smtClean="0"/>
            </a:br>
            <a:r>
              <a:rPr lang="sr-Latn-RS" sz="2400" dirty="0" smtClean="0"/>
              <a:t> </a:t>
            </a:r>
            <a:r>
              <a:rPr lang="sr-Latn-RS" sz="2400" dirty="0" smtClean="0"/>
              <a:t>coloured chalks, 38.1x28.1cm, 1526</a:t>
            </a:r>
            <a:r>
              <a:rPr lang="en-US" sz="2400" dirty="0" smtClean="0"/>
              <a:t>-</a:t>
            </a:r>
            <a:r>
              <a:rPr lang="sr-Latn-RS" sz="2400" dirty="0" smtClean="0"/>
              <a:t>28. </a:t>
            </a:r>
            <a:endParaRPr lang="en-US" sz="2400" dirty="0"/>
          </a:p>
        </p:txBody>
      </p:sp>
      <p:pic>
        <p:nvPicPr>
          <p:cNvPr id="4" name="Content Placeholder 3" descr="20200831_165604  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4925" y="1600200"/>
            <a:ext cx="3420198" cy="4876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Albrecht Durer, </a:t>
            </a:r>
            <a:br>
              <a:rPr lang="en-US" sz="2400" dirty="0" smtClean="0"/>
            </a:br>
            <a:r>
              <a:rPr lang="en-US" sz="2400" dirty="0" err="1" smtClean="0"/>
              <a:t>Portret</a:t>
            </a:r>
            <a:r>
              <a:rPr lang="en-US" sz="2400" dirty="0" smtClean="0"/>
              <a:t> </a:t>
            </a:r>
            <a:r>
              <a:rPr lang="en-US" sz="2400" dirty="0" err="1" smtClean="0"/>
              <a:t>majke</a:t>
            </a:r>
            <a:r>
              <a:rPr lang="en-US" sz="2400" dirty="0" smtClean="0"/>
              <a:t>,</a:t>
            </a:r>
            <a:r>
              <a:rPr lang="sr-Latn-RS" sz="2400" dirty="0" smtClean="0"/>
              <a:t/>
            </a:r>
            <a:br>
              <a:rPr lang="sr-Latn-RS" sz="2400" dirty="0" smtClean="0"/>
            </a:br>
            <a:r>
              <a:rPr lang="en-US" sz="2400" dirty="0" smtClean="0"/>
              <a:t> </a:t>
            </a:r>
            <a:r>
              <a:rPr lang="en-US" sz="2400" dirty="0" err="1" smtClean="0"/>
              <a:t>ugljen</a:t>
            </a:r>
            <a:r>
              <a:rPr lang="en-US" sz="2400" dirty="0" smtClean="0"/>
              <a:t>, 42.1x30.3cm, 1514.</a:t>
            </a:r>
            <a:endParaRPr lang="en-US" sz="2400" dirty="0"/>
          </a:p>
        </p:txBody>
      </p:sp>
      <p:pic>
        <p:nvPicPr>
          <p:cNvPr id="5" name="Content Placeholder 4" descr="20200831_1656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1371600"/>
            <a:ext cx="3607742" cy="51054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576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OAS zimski semestar Predmet:  Linija treća nedelja</vt:lpstr>
      <vt:lpstr>Crtanje studije</vt:lpstr>
      <vt:lpstr>Slide 3</vt:lpstr>
      <vt:lpstr>Leonardo da Vinci,  crtež za spomenik Frančesku Sforci</vt:lpstr>
      <vt:lpstr>Slide 5</vt:lpstr>
      <vt:lpstr>Leonardo da Vinci,  The Virgin and Child with Saint Anne and the Young St John, 1.68x1.12cm, 1503.</vt:lpstr>
      <vt:lpstr>Georges Seurat,   Seated nude, study for “Une Baignade”,  1883. </vt:lpstr>
      <vt:lpstr>Hans Holbein, John More the Younger,  coloured chalks, 38.1x28.1cm, 1526-28. </vt:lpstr>
      <vt:lpstr>Albrecht Durer,  Portret majke,  ugljen, 42.1x30.3cm, 1514.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OAS letnji semestar Predmet:  Linija</dc:title>
  <dc:creator>admin</dc:creator>
  <cp:lastModifiedBy>admin</cp:lastModifiedBy>
  <cp:revision>33</cp:revision>
  <dcterms:created xsi:type="dcterms:W3CDTF">2020-08-14T22:06:45Z</dcterms:created>
  <dcterms:modified xsi:type="dcterms:W3CDTF">2020-09-01T22:57:00Z</dcterms:modified>
</cp:coreProperties>
</file>