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57DB-FCEC-44C6-B3F8-0BF7472DB0C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380EB-A696-4EBF-B193-320DD8E04E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Virtuelno</a:t>
            </a:r>
            <a:r>
              <a:rPr lang="en-US" dirty="0" smtClean="0"/>
              <a:t> </a:t>
            </a:r>
            <a:r>
              <a:rPr lang="en-US" dirty="0" err="1" smtClean="0"/>
              <a:t>dru</a:t>
            </a:r>
            <a:r>
              <a:rPr lang="sr-Latn-RS" dirty="0"/>
              <a:t>š</a:t>
            </a:r>
            <a:r>
              <a:rPr lang="en-US" dirty="0" err="1" smtClean="0"/>
              <a:t>tvo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Prof. dr Vesna Baltezarević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Globalizacija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svođenje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individualnosti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kloniranu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istovetnost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ubija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draž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ovozemaljskog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druženja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komunikacije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jeste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umrežavanje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virtuelnog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virtuelnih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prijatelja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C:\Users\lenovo\Desktop\1411399469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publici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Najčešće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to „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čovek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suočava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nagomilanim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svakodnevnim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egzistencijalnim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izazovima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vremenu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brzinom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promena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guta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sopstveni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porod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najčešće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suočavaju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problemom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ostvare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sopstveno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biće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realnom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svetu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3" name="Picture 3" descr="C:\Users\lenovo\Desktop\davos-vr-jim-kim-afr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7" y="1729581"/>
            <a:ext cx="7210425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Jedno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istraživanje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sprovedeno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SAD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pokazalo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osobe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imaju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snalaženju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socijalnim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situacijama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drugima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konfrontirani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licem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lice,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stidljivi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abnormalni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anksiozni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frustrirani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usamljeni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depresivni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ljudi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komunikaciju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ostvaruju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jedino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krijući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monitora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266" name="Picture 2" descr="C:\Users\lenovo\Desktop\scale~1000x5000~vr2-1412058050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24" y="1600200"/>
            <a:ext cx="678555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Društvena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interakcija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miliona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ljudi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čitavog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stvaranje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njihovih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virtuelnih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identiteta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socijalnih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odnosa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zajednica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dovodi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do toga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kompjuterska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tehnologija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virtuelna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komunikacija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formiraju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pararelno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društvo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lenovo\Desktop\7197748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2926080" cy="1916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lenovo\Desktop\M61ZuJ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24200"/>
            <a:ext cx="5410200" cy="3267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Digitalni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mediji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odvode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publiku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Second Life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gde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joj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pomažu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simuliranju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realnog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mogućnost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menjaju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svoj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izgled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svoj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čine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žele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onako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zamisle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svojoj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mašti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3314" name="Picture 2" descr="C:\Users\lenovo\Desktop\bdbc6a66-3803-470c-9b98-3262c8db4c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120" y="1600200"/>
            <a:ext cx="601175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Virtuelni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komunikatori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istovremeno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režiseri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glumci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sopstvenom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životu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privremeno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izmenjenoj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formi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projektuju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izmišljeni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draž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surfovanja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onlajn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prostorom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stvara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iluziju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slobode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stega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pritisaka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raspolaganju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ljudima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razliku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realnog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kome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moraju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povinuju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pravilima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socijalne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misle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rade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grupa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prihvata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ponašanja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C:\Users\lenovo\Desktop\nxe_avatar_survey_l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791494"/>
            <a:ext cx="7658100" cy="414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skup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ljudi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međusobno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poznaju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Po Le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Bonu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obzira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različitost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individua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pogledu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obrazovanja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karaktera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interesovanja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socijalnog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statusa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činjenica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transformisali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masu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pridaje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neku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vrstu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kolektivne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duše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skladu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osećaju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misle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deluju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lenovo\Desktop\mass-society-resiz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2" y="2167731"/>
            <a:ext cx="4333875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Savremeni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okrenut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globalnim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vrednostima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informatičkom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društvu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drastično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dezorganizuje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ljudske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veze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ne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ostavlja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vreme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direktne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kontakte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medijska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publika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dobija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karakteristike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masovne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bezimene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publike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gutača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050" name="Picture 2" descr="C:\Users\lenovo\Desktop\vlcsnap-2013-12-20-02h19m31s2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258" y="1600200"/>
            <a:ext cx="618548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medijske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publike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gradi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sliku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spoljašnjeg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sveta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posredstvom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masovnih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komunikacije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Mediji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pomažu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pojedinac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odredi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sebe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odnosu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ljude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čemu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istovremeno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razvija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strah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pojedinaca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prihvatanje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utvrđenog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modela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ponašanja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udalji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sopstvene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dirty="0"/>
              <a:t>.</a:t>
            </a:r>
          </a:p>
        </p:txBody>
      </p:sp>
      <p:pic>
        <p:nvPicPr>
          <p:cNvPr id="3074" name="Picture 2" descr="C:\Users\lenovo\Desktop\lightenedwhitebackgroundmyultimategroup100_years_of_scouting_no_copy_4-27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65" y="1600200"/>
            <a:ext cx="734047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Mala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grupa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pripada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nekom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obliku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elite,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obzira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istorijski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momenat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pitanju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uvek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živela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strahu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svetine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”, „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gomile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”, „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ološa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”...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Osvešćivanje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mase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ravno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katastrofi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biblijskih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razmera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pripadnike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elite. </a:t>
            </a:r>
          </a:p>
        </p:txBody>
      </p:sp>
      <p:pic>
        <p:nvPicPr>
          <p:cNvPr id="4098" name="Picture 2" descr="C:\Users\lenovo\Desktop\rtx23f1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894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12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obzira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projektovanu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sliku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sebi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individualnoj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ličnosti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osobe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 ne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odriču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pripadnosti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grupi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Grupa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ostale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pripadnike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utočište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azil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sigurnost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obzira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individualnu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obdarenost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pojedinac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shvata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sebe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pripadnika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socijalne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enovo\Desktop\got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020094"/>
            <a:ext cx="5524500" cy="368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Grupni identitet: Ja sam mi!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Oni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elitu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najpoželjnija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medijska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publika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C:\Users\lenovo\Desktop\Familia_On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Gomile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pokorno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imaju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poštovanja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sili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blagost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deluje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osrednje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dobrota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ništa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drugo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jedan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oblik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slabosti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Njihove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naklonosti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nikada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bile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dobroćudne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gospodare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već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tirane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silno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prignječili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C:\Users\lenovo\Desktop\517ccea7-4b43-4dac-bf39-8fccb6c7947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1886744"/>
            <a:ext cx="5924550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12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ledanje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drugih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bi se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utvrdilo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prikladno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ponašanje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poznato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socijalno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poređenje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sumnjamo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sebe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svoja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uverenja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postupke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koristimo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bismo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dobili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smernice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prikladno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ponašanje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5" name="Picture 3" descr="C:\Users\lenovo\Desktop\3037279-poster-p-2-why-some-dogs-look-like-their-own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613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Virtuelno društvo</vt:lpstr>
      <vt:lpstr>Masa je skup ljudi koji se međusobno ne poznaju. Po Le Bonu, bez obzira na različitost individua u pogledu obrazovanja, karaktera, interesovanja ili socijalnog statusa, sama činjenica da su se transformisali u masu, pridaje im neku vrstu kolektivne duše u skladu s kojom oni osećaju, misle i deluju.</vt:lpstr>
      <vt:lpstr>Savremeni život, okrenut prema globalnim vrednostima i informatičkom društvu, drastično dezorganizuje tradicionalne ljudske veze, ne ostavlja nam vreme za direktne kontakte i medijska publika sve više dobija karakteristike masovne bezimene publike ili „gutača“ informacija.  </vt:lpstr>
      <vt:lpstr>Masa medijske publike” gradi svoju sliku spoljašnjeg sveta posredstvom masovnih sredstava komunikacije. Mediji, pomažu da pojedinac odredi sebe u odnosu na druge ljude pri čemu se istovremeno razvija strah kod pojedinaca da ne prihvatanje utvrđenog modela ponašanja može da ih udalji iz sopstvene grupe.</vt:lpstr>
      <vt:lpstr>Mala grupa koja pripada nekom obliku elite, bez obzira na to koji je istorijski momenat u pitanju, uvek je živela u strahu od „svetine”, „gomile”, „ološa”... Osvešćivanje mase je ravno katastrofi biblijskih razmera za pripadnike elite. </vt:lpstr>
      <vt:lpstr>Bez obzira na svest i projektovanu sliku o sebi kao individualnoj ličnosti, te osobe se ne odriču ni svoje pripadnosti grupi. Grupa je i za njih, kao i za sve ostale pripadnike, utočište, azil, sigurnost, jer bez obzira na individualnu obdarenost, pojedinac shvata sebe i kao pripadnika socijalne grupe.</vt:lpstr>
      <vt:lpstr>Grupni identitet: Ja sam mi! Oni su, za elitu, najpoželjnija medijska publika. </vt:lpstr>
      <vt:lpstr>Gomile pokorno imaju poštovanja prema sili, a blagost deluje na njih osrednje, i za nju dobrota nije ništa drugo do jedan oblik slabosti. Njihove naklonosti nisu nikada bile za dobroćudne gospodare, već za tirane koji su ih silno prignječili.</vt:lpstr>
      <vt:lpstr>Gledanje drugih kako bi se utvrdilo prikladno ponašanje poznato je kao socijalno poređenje. Kada sumnjamo u sebe (svoja uverenja ili postupke) koristimo druge kako bismo od njih dobili smernice za prikladno ponašanje. </vt:lpstr>
      <vt:lpstr>Globalizacija, svođenje individualnosti na kloniranu istovetnost ubija draž „ovozemaljskog” druženja i komunikacije. Internet jeste umrežavanje, ali virtuelnog društva i virtuelnih prijatelja.</vt:lpstr>
      <vt:lpstr>A ko je u publici? Najčešće je to „mali” čovek koji se suočava sa nagomilanim svakodnevnim egzistencijalnim izazovima. U vremenu koje brzinom promena guta sopstveni porod, najčešće se suočavaju sa problemom da ostvare sopstveno biće u realnom svetu. </vt:lpstr>
      <vt:lpstr>Jedno istraživanje sprovedeno u SAD je pokazalo da osobe koje imaju problema u snalaženju u socijalnim situacijama, kada su sa drugima konfrontirani licem u lice, kao i stidljivi, abnormalni, anksiozni, frustrirani, usamljeni i depresivni ljudi komunikaciju ostvaruju jedino krijući se iza monitora. </vt:lpstr>
      <vt:lpstr>Društvena interakcija miliona ljudi iz čitavog sveta uz stvaranje njihovih virtuelnih identiteta, socijalnih odnosa i zajednica, dovodi do toga da kompjuterska tehnologija i virtuelna komunikacija formiraju pararelno društvo</vt:lpstr>
      <vt:lpstr>Digitalni mediji odvode svoju publiku u Second Life gde joj pomažu u simuliranju života iz realnog sveta, uz mogućnost da menjaju svoj izgled, svoj pol, da čine sve što žele onako kako to zamisle u svojoj mašti. </vt:lpstr>
      <vt:lpstr>Virtuelni komunikatori su istovremeno i režiseri i glumci u sopstvenom životu koji privremeno u izmenjenoj formi projektuju izmišljeni svet. Tako draž surfovanja onlajn prostorom stvara iluziju slobode koja je bez stega i bez pritisaka na raspolaganju ljudima za razliku od realnog sveta u kome moraju da se povinuju pravilima socijalne grupe i da misle i rade samo ono što grupa prihvata kao model ponašanja.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15</cp:revision>
  <dcterms:created xsi:type="dcterms:W3CDTF">2016-03-09T15:55:32Z</dcterms:created>
  <dcterms:modified xsi:type="dcterms:W3CDTF">2016-03-09T16:53:17Z</dcterms:modified>
</cp:coreProperties>
</file>