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2ACF0-4C27-4A06-A9E5-BE9EA25ADA6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CFCCF-A0E6-4207-8940-E0D0697F6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UMI2sk5aw" TargetMode="External"/><Relationship Id="rId2" Type="http://schemas.openxmlformats.org/officeDocument/2006/relationships/hyperlink" Target="https://www.youtube.com/watch?v=Ggt-YGacx8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gOho39SKuI" TargetMode="External"/><Relationship Id="rId4" Type="http://schemas.openxmlformats.org/officeDocument/2006/relationships/hyperlink" Target="https://www.youtube.com/watch?v=-zSgcvuSwM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Pudlice, psi </a:t>
            </a:r>
            <a:r>
              <a:rPr lang="sr-Latn-RS" dirty="0" smtClean="0"/>
              <a:t>č</a:t>
            </a:r>
            <a:r>
              <a:rPr lang="en-US" dirty="0" smtClean="0"/>
              <a:t>uvari</a:t>
            </a:r>
            <a:r>
              <a:rPr lang="sr-Latn-RS" dirty="0" smtClean="0"/>
              <a:t> i druge sitnice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Prof. dr Vesna Baltezarević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Postoji nekoliko vrsta spinovanja od kojih je najčešći „poturanje“ manje bitnih pozitivnih vesti na koje će se mediji najviše zakačiti, dok se velike negativne vesti prikrivaju i provlače nezapaženo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1600" b="1" dirty="0" smtClean="0">
                <a:latin typeface="Times New Roman" pitchFamily="18" charset="0"/>
                <a:cs typeface="Times New Roman" pitchFamily="18" charset="0"/>
              </a:rPr>
              <a:t>Na ulicama nema demonstranata...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sd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 svetu se propaganda na ovakav način koristi već dugo. Jedan od najvećih igrača u spinovanju medijima jeste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Toni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Bler. Nekadašnji premijer Velike Britanije imao je tri spin doktora kraj sebe koji su kontrolisali celokupne medije u Britaniji.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\Desktop\techer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Vratićemo se u prošlost i setiti nemačkog ministra propagande Gebelsa koji je na ovakav način uspeo da ubedi gotovo sve Nemce o „savršenosti“ Adolfa Hitlera.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enovo\Desktop\822faf80f80c1356e566c3c910f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018" y="1600200"/>
            <a:ext cx="7225964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16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akon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terorističkog napada u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Njujorku</a:t>
            </a:r>
            <a:r>
              <a:rPr lang="sr-Latn-R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Velika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Britanija i Sjedinjene Američke Države su u svim globalnim medijima poturile priču o takozvanom oružju za masovno uništenje koje poseduju Iračani na čelu sa Sadamom Huseinom.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enovo\Desktop\kondoliza-raj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89" y="1600200"/>
            <a:ext cx="7030622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1600" b="1" dirty="0" smtClean="0"/>
              <a:t>Oružja za masovno uništenje naravno nije bilo a jedan od najbližih saradnika Tonija Blera, Alister Kembel dao je prilikom jednog intervjua odgovor: „Pa niste valjda stvarno očekivali da nađemo oružje za masovno uništenje kad smo ušli u Irak“.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lenovo\Desktop\alister-kemb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511800" cy="34186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1600" b="1" dirty="0" smtClean="0"/>
              <a:t>Prilikom raspada Jugoslavije a potom i agresije „Milosrdni anđeo“ imali smo priliku da budemo velike žrtve takozvanog medijskog spinovanja. Povod za agresiju bio je slučaj „Račak“ koji je totalno u drugom svetlu predstavljen u zapadnim medijima kako bi se pronašao povod za napad.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lenovo\Desktop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Trenutno najmoderniji stil spinovanja je puštanje sve većeg broja rijaliti programa kako bi narod okrenuo glavu od bitnih vesti. Dok su „Farma“, „Veliki brat“, „Parovi“, „Maldivi“ i drugi rijaliti programi na televiziji, vrlo važne vesti se provlače kroz par informativnih emisija koje veliki broj ljudi i ne isprati zatrovan dešavanjima u rijalitiju.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lenovo\Desktop\zadru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537" y="1600200"/>
            <a:ext cx="6458926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1600" b="1" dirty="0" smtClean="0"/>
              <a:t>Istraživanja pokazuju da je između 60 i 75 odsto sadržaja medija u regionu čist i neprikriveni rezultat rada agencija za odnose sa javnošću (PR), rečeno je danas u javnoj diskusiji "Spinovanje protiv odgovornog novinarstva</a:t>
            </a:r>
            <a:r>
              <a:rPr lang="vi-VN" sz="1600" b="1" dirty="0" smtClean="0"/>
              <a:t>".</a:t>
            </a:r>
            <a:r>
              <a:rPr lang="sr-Latn-RS" sz="1600" b="1" dirty="0" smtClean="0"/>
              <a:t> </a:t>
            </a:r>
            <a:r>
              <a:rPr lang="en-US" sz="1600" b="1" dirty="0" smtClean="0"/>
              <a:t>Gotovo da nema medija koji nije podležan spinu.</a:t>
            </a:r>
            <a:br>
              <a:rPr lang="en-US" sz="1600" b="1" dirty="0" smtClean="0"/>
            </a:b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lenovo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16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ije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problem u spinovanju, već u medijima, koji najčešće ni ne pokušavaju da mu se odupru. Rešenje je u podsticanju novinarskog profesionalizma, a to je teško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sz="1600" b="1" dirty="0" smtClean="0">
                <a:latin typeface="Times New Roman" pitchFamily="18" charset="0"/>
                <a:cs typeface="Times New Roman" pitchFamily="18" charset="0"/>
              </a:rPr>
              <a:t> jer je spinovanje sinonim za prevaru.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lenovo\Desktop\13454_49_po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19" y="1600200"/>
            <a:ext cx="8047162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Samo vas posmatram</a:t>
            </a:r>
            <a:endParaRPr lang="en-US" dirty="0"/>
          </a:p>
        </p:txBody>
      </p:sp>
      <p:pic>
        <p:nvPicPr>
          <p:cNvPr id="2050" name="Picture 2" descr="C:\Users\lenovo\Desktop\obama-big-brother-is-watching-you_1637245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53456"/>
            <a:ext cx="4343400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lenovo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1933575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Pod pojmom “Mediji putlice” podrazumevaju se poslušni mediji koji svom vlasniku služe za zabavu i zastupanje njegovih interesa. Oni rade samo po njegovom nalogu i uređivačka politika zavisi isključivo od njegovih želja i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interesa.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Medijsko pravo aktuelno\poodle-police_2108183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615281"/>
            <a:ext cx="5905500" cy="4495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www.youtube.com/watch?v=Ggt-YGacx8g</a:t>
            </a:r>
            <a:endParaRPr lang="sr-Latn-RS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www.youtube.com/watch?v=QxUMI2sk5aw</a:t>
            </a:r>
            <a:endParaRPr lang="sr-Latn-RS" dirty="0" smtClean="0"/>
          </a:p>
          <a:p>
            <a:r>
              <a:rPr lang="en-US" dirty="0" smtClean="0">
                <a:hlinkClick r:id="rId4"/>
              </a:rPr>
              <a:t>https://www.youtube.com/watch?v=-</a:t>
            </a:r>
            <a:r>
              <a:rPr lang="en-US" dirty="0" smtClean="0">
                <a:hlinkClick r:id="rId4"/>
              </a:rPr>
              <a:t>zSgcvuSwMI</a:t>
            </a:r>
            <a:endParaRPr lang="sr-Latn-RS" dirty="0" smtClean="0"/>
          </a:p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www.youtube.com/watch?v=vgOho39SKuI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Svakom  po jedan domaći ljubimac</a:t>
            </a:r>
            <a:endParaRPr lang="en-US" dirty="0"/>
          </a:p>
        </p:txBody>
      </p:sp>
      <p:pic>
        <p:nvPicPr>
          <p:cNvPr id="2050" name="Picture 2" descr="C:\Users\lenovo\Desktop\screen_shot_2014-08-05_at_4.28.00_p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552" y="1600200"/>
            <a:ext cx="590889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Kriza identiteta</a:t>
            </a:r>
            <a:endParaRPr lang="en-US" dirty="0"/>
          </a:p>
        </p:txBody>
      </p:sp>
      <p:pic>
        <p:nvPicPr>
          <p:cNvPr id="3074" name="Picture 2" descr="C:\Users\lenovo\Desktop\ew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0165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lenovo\Desktop\tumblr_luoqppUWk01qe3ft9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00400"/>
            <a:ext cx="35560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Nema cenzure, kad ti kažem!</a:t>
            </a:r>
            <a:endParaRPr lang="en-US" dirty="0"/>
          </a:p>
        </p:txBody>
      </p:sp>
      <p:pic>
        <p:nvPicPr>
          <p:cNvPr id="4098" name="Picture 2" descr="C:\Users\lenovo\Desktop\gake-keeping-presentation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Pojam “vratar” (eng. gatekeeper) vodi poreklo iz socijalne psihologije</a:t>
            </a:r>
            <a:r>
              <a:rPr lang="sr-Latn-RS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Pojam “vratar” označava urednike u medijima koji donose odluke koje vesti i priče zaslužuju da budu objavljeni.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lenovo\Desktop\image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2619375" cy="1743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lenovo\Desktop\4492616d8306fd161291f4f734d2c3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76400"/>
            <a:ext cx="49530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Spinovanje podrazumeva umanjivanje negativnog publiciteta proisteklog iz nekog događaja za određenu ličnost. Popularno nazivano i “vađenje fleka”, spinovanje treba da promeni predstavu koju javnost ima o nekom događaju ili ličnosti.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Nineteen_Eighty_Fou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715000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Skretanje pa</a:t>
            </a:r>
            <a:r>
              <a:rPr lang="sr-Latn-RS" sz="1600" b="1" dirty="0" smtClean="0">
                <a:latin typeface="Times New Roman" pitchFamily="18" charset="0"/>
                <a:cs typeface="Times New Roman" pitchFamily="18" charset="0"/>
              </a:rPr>
              <a:t>žnje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novo\Desktop\T23K1Rlegij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788945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Spinovanje je deo jednog celokupnog paketa zvanog propaganda. Sama istorija ovog termina „spinovanje“ potiče još od romana „1984“ E.A. Bler-a poznatijeg pod imenom Dž. Orvel. Jedan od najpoznatijih spin doktora današnjice je Edvard Bernejs koji se naziva i ocem spinovanja. Njegova uloga u dvadesetom veku je bila da propagira alkohol i cigarete uprkos njihovim štetnim dejstvima.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Martovski-pogrom-na-Kosovu-2004-830x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002" y="1600200"/>
            <a:ext cx="6487995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596</Words>
  <Application>Microsoft Office PowerPoint</Application>
  <PresentationFormat>On-screen Show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Pudlice, psi čuvari i druge sitnice </vt:lpstr>
      <vt:lpstr>Pod pojmom “Mediji putlice” podrazumevaju se poslušni mediji koji svom vlasniku služe za zabavu i zastupanje njegovih interesa. Oni rade samo po njegovom nalogu i uređivačka politika zavisi isključivo od njegovih želja i interesa.</vt:lpstr>
      <vt:lpstr>Svakom  po jedan domaći ljubimac</vt:lpstr>
      <vt:lpstr>Kriza identiteta</vt:lpstr>
      <vt:lpstr>Nema cenzure, kad ti kažem!</vt:lpstr>
      <vt:lpstr>Pojam “vratar” (eng. gatekeeper) vodi poreklo iz socijalne psihologije. Pojam “vratar” označava urednike u medijima koji donose odluke koje vesti i priče zaslužuju da budu objavljeni.</vt:lpstr>
      <vt:lpstr>Spinovanje podrazumeva umanjivanje negativnog publiciteta proisteklog iz nekog događaja za određenu ličnost. Popularno nazivano i “vađenje fleka”, spinovanje treba da promeni predstavu koju javnost ima o nekom događaju ili ličnosti.</vt:lpstr>
      <vt:lpstr>Skretanje pažnje</vt:lpstr>
      <vt:lpstr>Spinovanje je deo jednog celokupnog paketa zvanog propaganda. Sama istorija ovog termina „spinovanje“ potiče još od romana „1984“ E.A. Bler-a poznatijeg pod imenom Dž. Orvel. Jedan od najpoznatijih spin doktora današnjice je Edvard Bernejs koji se naziva i ocem spinovanja. Njegova uloga u dvadesetom veku je bila da propagira alkohol i cigarete uprkos njihovim štetnim dejstvima.</vt:lpstr>
      <vt:lpstr>Postoji nekoliko vrsta spinovanja od kojih je najčešći „poturanje“ manje bitnih pozitivnih vesti na koje će se mediji najviše zakačiti, dok se velike negativne vesti prikrivaju i provlače nezapaženo. Na ulicama nema demonstranata...</vt:lpstr>
      <vt:lpstr>U svetu se propaganda na ovakav način koristi već dugo. Jedan od najvećih igrača u spinovanju medijima jeste Toni Bler. Nekadašnji premijer Velike Britanije imao je tri spin doktora kraj sebe koji su kontrolisali celokupne medije u Britaniji.</vt:lpstr>
      <vt:lpstr>Vratićemo se u prošlost i setiti nemačkog ministra propagande Gebelsa koji je na ovakav način uspeo da ubedi gotovo sve Nemce o „savršenosti“ Adolfa Hitlera.</vt:lpstr>
      <vt:lpstr>Nakon terorističkog napada u Njujorku Velika Britanija i Sjedinjene Američke Države su u svim globalnim medijima poturile priču o takozvanom oružju za masovno uništenje koje poseduju Iračani na čelu sa Sadamom Huseinom. </vt:lpstr>
      <vt:lpstr>Oružja za masovno uništenje naravno nije bilo a jedan od najbližih saradnika Tonija Blera, Alister Kembel dao je prilikom jednog intervjua odgovor: „Pa niste valjda stvarno očekivali da nađemo oružje za masovno uništenje kad smo ušli u Irak“.</vt:lpstr>
      <vt:lpstr>Prilikom raspada Jugoslavije a potom i agresije „Milosrdni anđeo“ imali smo priliku da budemo velike žrtve takozvanog medijskog spinovanja. Povod za agresiju bio je slučaj „Račak“ koji je totalno u drugom svetlu predstavljen u zapadnim medijima kako bi se pronašao povod za napad.</vt:lpstr>
      <vt:lpstr>Trenutno najmoderniji stil spinovanja je puštanje sve većeg broja rijaliti programa kako bi narod okrenuo glavu od bitnih vesti. Dok su „Farma“, „Veliki brat“, „Parovi“, „Maldivi“ i drugi rijaliti programi na televiziji, vrlo važne vesti se provlače kroz par informativnih emisija koje veliki broj ljudi i ne isprati zatrovan dešavanjima u rijalitiju.</vt:lpstr>
      <vt:lpstr>Istraživanja pokazuju da je između 60 i 75 odsto sadržaja medija u regionu čist i neprikriveni rezultat rada agencija za odnose sa javnošću (PR), rečeno je danas u javnoj diskusiji "Spinovanje protiv odgovornog novinarstva". Gotovo da nema medija koji nije podležan spinu. </vt:lpstr>
      <vt:lpstr>Nije problem u spinovanju, već u medijima, koji najčešće ni ne pokušavaju da mu se odupru. Rešenje je u podsticanju novinarskog profesionalizma, a to je teško, jer je spinovanje sinonim za prevaru.</vt:lpstr>
      <vt:lpstr>Samo vas posmatram</vt:lpstr>
      <vt:lpstr>Slide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31</cp:revision>
  <dcterms:created xsi:type="dcterms:W3CDTF">2015-02-11T17:34:34Z</dcterms:created>
  <dcterms:modified xsi:type="dcterms:W3CDTF">2019-03-05T14:07:44Z</dcterms:modified>
</cp:coreProperties>
</file>